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6"/>
  </p:notesMasterIdLst>
  <p:sldIdLst>
    <p:sldId id="349" r:id="rId4"/>
    <p:sldId id="361" r:id="rId5"/>
    <p:sldId id="357" r:id="rId6"/>
    <p:sldId id="356" r:id="rId7"/>
    <p:sldId id="358" r:id="rId8"/>
    <p:sldId id="359" r:id="rId9"/>
    <p:sldId id="360" r:id="rId10"/>
    <p:sldId id="315" r:id="rId11"/>
    <p:sldId id="371" r:id="rId12"/>
    <p:sldId id="363" r:id="rId13"/>
    <p:sldId id="364" r:id="rId14"/>
    <p:sldId id="365" r:id="rId15"/>
    <p:sldId id="366" r:id="rId16"/>
    <p:sldId id="367" r:id="rId17"/>
    <p:sldId id="368" r:id="rId18"/>
    <p:sldId id="369" r:id="rId19"/>
    <p:sldId id="370" r:id="rId20"/>
    <p:sldId id="372" r:id="rId21"/>
    <p:sldId id="374" r:id="rId22"/>
    <p:sldId id="373" r:id="rId23"/>
    <p:sldId id="335" r:id="rId24"/>
    <p:sldId id="34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62EEBA-667B-49B4-8494-00C9C6554E42}" v="46" dt="2022-04-21T04:00:59.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67462" autoAdjust="0"/>
  </p:normalViewPr>
  <p:slideViewPr>
    <p:cSldViewPr snapToGrid="0" showGuides="1">
      <p:cViewPr varScale="1">
        <p:scale>
          <a:sx n="86" d="100"/>
          <a:sy n="86" d="100"/>
        </p:scale>
        <p:origin x="562" y="58"/>
      </p:cViewPr>
      <p:guideLst>
        <p:guide orient="horz" pos="2136"/>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odh Shrivastava" userId="a7f353c9-7ad6-49bb-bd49-79567037a5ce" providerId="ADAL" clId="{7962EEBA-667B-49B4-8494-00C9C6554E42}"/>
    <pc:docChg chg="undo custSel addSld delSld modSld sldOrd">
      <pc:chgData name="Subodh Shrivastava" userId="a7f353c9-7ad6-49bb-bd49-79567037a5ce" providerId="ADAL" clId="{7962EEBA-667B-49B4-8494-00C9C6554E42}" dt="2022-04-21T22:42:49.399" v="1735" actId="1076"/>
      <pc:docMkLst>
        <pc:docMk/>
      </pc:docMkLst>
      <pc:sldChg chg="addSp delSp modSp mod ord">
        <pc:chgData name="Subodh Shrivastava" userId="a7f353c9-7ad6-49bb-bd49-79567037a5ce" providerId="ADAL" clId="{7962EEBA-667B-49B4-8494-00C9C6554E42}" dt="2022-04-20T15:46:20.786" v="1341" actId="1076"/>
        <pc:sldMkLst>
          <pc:docMk/>
          <pc:sldMk cId="1560353361" sldId="315"/>
        </pc:sldMkLst>
        <pc:spChg chg="mod">
          <ac:chgData name="Subodh Shrivastava" userId="a7f353c9-7ad6-49bb-bd49-79567037a5ce" providerId="ADAL" clId="{7962EEBA-667B-49B4-8494-00C9C6554E42}" dt="2022-04-20T15:32:03.065" v="1095" actId="20577"/>
          <ac:spMkLst>
            <pc:docMk/>
            <pc:sldMk cId="1560353361" sldId="315"/>
            <ac:spMk id="2" creationId="{D735F7F3-C1B5-4B60-A00A-4EB618DDFB5A}"/>
          </ac:spMkLst>
        </pc:spChg>
        <pc:spChg chg="add del mod">
          <ac:chgData name="Subodh Shrivastava" userId="a7f353c9-7ad6-49bb-bd49-79567037a5ce" providerId="ADAL" clId="{7962EEBA-667B-49B4-8494-00C9C6554E42}" dt="2022-04-20T15:34:18.859" v="1206"/>
          <ac:spMkLst>
            <pc:docMk/>
            <pc:sldMk cId="1560353361" sldId="315"/>
            <ac:spMk id="48" creationId="{F248F4FF-FD22-4842-AD0A-EA313479BECF}"/>
          </ac:spMkLst>
        </pc:spChg>
        <pc:spChg chg="add del mod">
          <ac:chgData name="Subodh Shrivastava" userId="a7f353c9-7ad6-49bb-bd49-79567037a5ce" providerId="ADAL" clId="{7962EEBA-667B-49B4-8494-00C9C6554E42}" dt="2022-04-20T15:36:48.276" v="1269"/>
          <ac:spMkLst>
            <pc:docMk/>
            <pc:sldMk cId="1560353361" sldId="315"/>
            <ac:spMk id="49" creationId="{4FCCECB6-9719-4B8A-8F84-047A9796ED43}"/>
          </ac:spMkLst>
        </pc:spChg>
        <pc:spChg chg="del mod">
          <ac:chgData name="Subodh Shrivastava" userId="a7f353c9-7ad6-49bb-bd49-79567037a5ce" providerId="ADAL" clId="{7962EEBA-667B-49B4-8494-00C9C6554E42}" dt="2022-04-20T15:32:23.165" v="1097" actId="478"/>
          <ac:spMkLst>
            <pc:docMk/>
            <pc:sldMk cId="1560353361" sldId="315"/>
            <ac:spMk id="75" creationId="{72525268-4681-4C42-8A88-E0D60519ACF1}"/>
          </ac:spMkLst>
        </pc:spChg>
        <pc:spChg chg="del mod">
          <ac:chgData name="Subodh Shrivastava" userId="a7f353c9-7ad6-49bb-bd49-79567037a5ce" providerId="ADAL" clId="{7962EEBA-667B-49B4-8494-00C9C6554E42}" dt="2022-04-20T15:32:30.669" v="1099" actId="478"/>
          <ac:spMkLst>
            <pc:docMk/>
            <pc:sldMk cId="1560353361" sldId="315"/>
            <ac:spMk id="76" creationId="{DA252873-2420-46CB-B693-0D7DD4FF749D}"/>
          </ac:spMkLst>
        </pc:spChg>
        <pc:spChg chg="del mod">
          <ac:chgData name="Subodh Shrivastava" userId="a7f353c9-7ad6-49bb-bd49-79567037a5ce" providerId="ADAL" clId="{7962EEBA-667B-49B4-8494-00C9C6554E42}" dt="2022-04-20T15:32:34.150" v="1101" actId="478"/>
          <ac:spMkLst>
            <pc:docMk/>
            <pc:sldMk cId="1560353361" sldId="315"/>
            <ac:spMk id="77" creationId="{CDD2BBA9-D466-4699-B76F-409729C1011C}"/>
          </ac:spMkLst>
        </pc:spChg>
        <pc:spChg chg="mod">
          <ac:chgData name="Subodh Shrivastava" userId="a7f353c9-7ad6-49bb-bd49-79567037a5ce" providerId="ADAL" clId="{7962EEBA-667B-49B4-8494-00C9C6554E42}" dt="2022-04-20T15:46:20.786" v="1341" actId="1076"/>
          <ac:spMkLst>
            <pc:docMk/>
            <pc:sldMk cId="1560353361" sldId="315"/>
            <ac:spMk id="78" creationId="{9110F550-17EB-42B3-B551-A735B9B117FD}"/>
          </ac:spMkLst>
        </pc:spChg>
        <pc:spChg chg="mod">
          <ac:chgData name="Subodh Shrivastava" userId="a7f353c9-7ad6-49bb-bd49-79567037a5ce" providerId="ADAL" clId="{7962EEBA-667B-49B4-8494-00C9C6554E42}" dt="2022-04-20T15:36:19.830" v="1254" actId="313"/>
          <ac:spMkLst>
            <pc:docMk/>
            <pc:sldMk cId="1560353361" sldId="315"/>
            <ac:spMk id="80" creationId="{7BA28983-3D1D-45A0-9999-EDF5B4FED29F}"/>
          </ac:spMkLst>
        </pc:spChg>
        <pc:spChg chg="mod">
          <ac:chgData name="Subodh Shrivastava" userId="a7f353c9-7ad6-49bb-bd49-79567037a5ce" providerId="ADAL" clId="{7962EEBA-667B-49B4-8494-00C9C6554E42}" dt="2022-04-20T15:38:46.943" v="1328" actId="20577"/>
          <ac:spMkLst>
            <pc:docMk/>
            <pc:sldMk cId="1560353361" sldId="315"/>
            <ac:spMk id="81" creationId="{BD682919-9AF0-4E18-A658-D4EB392E4E3C}"/>
          </ac:spMkLst>
        </pc:spChg>
        <pc:spChg chg="mod">
          <ac:chgData name="Subodh Shrivastava" userId="a7f353c9-7ad6-49bb-bd49-79567037a5ce" providerId="ADAL" clId="{7962EEBA-667B-49B4-8494-00C9C6554E42}" dt="2022-04-20T15:36:37.790" v="1267" actId="20577"/>
          <ac:spMkLst>
            <pc:docMk/>
            <pc:sldMk cId="1560353361" sldId="315"/>
            <ac:spMk id="83" creationId="{42D5362E-5D15-4861-95E5-4E15973CEBC3}"/>
          </ac:spMkLst>
        </pc:spChg>
        <pc:spChg chg="mod">
          <ac:chgData name="Subodh Shrivastava" userId="a7f353c9-7ad6-49bb-bd49-79567037a5ce" providerId="ADAL" clId="{7962EEBA-667B-49B4-8494-00C9C6554E42}" dt="2022-04-20T15:44:56.366" v="1339" actId="113"/>
          <ac:spMkLst>
            <pc:docMk/>
            <pc:sldMk cId="1560353361" sldId="315"/>
            <ac:spMk id="84" creationId="{C0257140-F75D-4FF0-9003-360C78606E85}"/>
          </ac:spMkLst>
        </pc:spChg>
        <pc:spChg chg="mod">
          <ac:chgData name="Subodh Shrivastava" userId="a7f353c9-7ad6-49bb-bd49-79567037a5ce" providerId="ADAL" clId="{7962EEBA-667B-49B4-8494-00C9C6554E42}" dt="2022-04-20T15:37:05.462" v="1298" actId="20577"/>
          <ac:spMkLst>
            <pc:docMk/>
            <pc:sldMk cId="1560353361" sldId="315"/>
            <ac:spMk id="86" creationId="{AEFDE15D-78F5-4BF8-8186-3932B8870527}"/>
          </ac:spMkLst>
        </pc:spChg>
        <pc:spChg chg="mod">
          <ac:chgData name="Subodh Shrivastava" userId="a7f353c9-7ad6-49bb-bd49-79567037a5ce" providerId="ADAL" clId="{7962EEBA-667B-49B4-8494-00C9C6554E42}" dt="2022-04-20T15:46:07.404" v="1340"/>
          <ac:spMkLst>
            <pc:docMk/>
            <pc:sldMk cId="1560353361" sldId="315"/>
            <ac:spMk id="87" creationId="{60D90B8A-8608-498F-AAF8-6478E8EFC2EB}"/>
          </ac:spMkLst>
        </pc:spChg>
        <pc:spChg chg="del mod">
          <ac:chgData name="Subodh Shrivastava" userId="a7f353c9-7ad6-49bb-bd49-79567037a5ce" providerId="ADAL" clId="{7962EEBA-667B-49B4-8494-00C9C6554E42}" dt="2022-04-20T15:37:15.633" v="1299" actId="478"/>
          <ac:spMkLst>
            <pc:docMk/>
            <pc:sldMk cId="1560353361" sldId="315"/>
            <ac:spMk id="88" creationId="{9EC34C80-F5F3-4C33-B4B2-1AB64CC9D001}"/>
          </ac:spMkLst>
        </pc:spChg>
        <pc:spChg chg="del mod">
          <ac:chgData name="Subodh Shrivastava" userId="a7f353c9-7ad6-49bb-bd49-79567037a5ce" providerId="ADAL" clId="{7962EEBA-667B-49B4-8494-00C9C6554E42}" dt="2022-04-20T15:37:17.718" v="1300" actId="478"/>
          <ac:spMkLst>
            <pc:docMk/>
            <pc:sldMk cId="1560353361" sldId="315"/>
            <ac:spMk id="89" creationId="{2BA7A500-86ED-4ED1-AEA4-7870CC0CF8BF}"/>
          </ac:spMkLst>
        </pc:spChg>
        <pc:spChg chg="add del mod">
          <ac:chgData name="Subodh Shrivastava" userId="a7f353c9-7ad6-49bb-bd49-79567037a5ce" providerId="ADAL" clId="{7962EEBA-667B-49B4-8494-00C9C6554E42}" dt="2022-04-20T15:37:21.331" v="1301" actId="478"/>
          <ac:spMkLst>
            <pc:docMk/>
            <pc:sldMk cId="1560353361" sldId="315"/>
            <ac:spMk id="90" creationId="{353C7AC7-215C-43F8-9816-94D095743664}"/>
          </ac:spMkLst>
        </pc:spChg>
        <pc:spChg chg="del mod">
          <ac:chgData name="Subodh Shrivastava" userId="a7f353c9-7ad6-49bb-bd49-79567037a5ce" providerId="ADAL" clId="{7962EEBA-667B-49B4-8494-00C9C6554E42}" dt="2022-04-20T15:33:35.182" v="1146" actId="478"/>
          <ac:spMkLst>
            <pc:docMk/>
            <pc:sldMk cId="1560353361" sldId="315"/>
            <ac:spMk id="94" creationId="{E4C790F5-ADB4-4F9D-9ABF-2E0FEE3A4A6D}"/>
          </ac:spMkLst>
        </pc:spChg>
        <pc:spChg chg="del mod">
          <ac:chgData name="Subodh Shrivastava" userId="a7f353c9-7ad6-49bb-bd49-79567037a5ce" providerId="ADAL" clId="{7962EEBA-667B-49B4-8494-00C9C6554E42}" dt="2022-04-20T15:33:38.595" v="1147" actId="478"/>
          <ac:spMkLst>
            <pc:docMk/>
            <pc:sldMk cId="1560353361" sldId="315"/>
            <ac:spMk id="95" creationId="{6AC8DBED-9A79-4C88-AD98-300E31437A05}"/>
          </ac:spMkLst>
        </pc:spChg>
        <pc:spChg chg="del mod">
          <ac:chgData name="Subodh Shrivastava" userId="a7f353c9-7ad6-49bb-bd49-79567037a5ce" providerId="ADAL" clId="{7962EEBA-667B-49B4-8494-00C9C6554E42}" dt="2022-04-20T15:34:11.138" v="1204" actId="478"/>
          <ac:spMkLst>
            <pc:docMk/>
            <pc:sldMk cId="1560353361" sldId="315"/>
            <ac:spMk id="96" creationId="{8827F4A7-8EBA-4947-BC92-9DE8AA9BFD10}"/>
          </ac:spMkLst>
        </pc:spChg>
        <pc:grpChg chg="mod">
          <ac:chgData name="Subodh Shrivastava" userId="a7f353c9-7ad6-49bb-bd49-79567037a5ce" providerId="ADAL" clId="{7962EEBA-667B-49B4-8494-00C9C6554E42}" dt="2022-04-20T15:37:34.554" v="1324" actId="1035"/>
          <ac:grpSpMkLst>
            <pc:docMk/>
            <pc:sldMk cId="1560353361" sldId="315"/>
            <ac:grpSpMk id="79" creationId="{7A722C58-B21F-4BC5-B2C6-3E3A572F3DCF}"/>
          </ac:grpSpMkLst>
        </pc:grpChg>
        <pc:grpChg chg="mod">
          <ac:chgData name="Subodh Shrivastava" userId="a7f353c9-7ad6-49bb-bd49-79567037a5ce" providerId="ADAL" clId="{7962EEBA-667B-49B4-8494-00C9C6554E42}" dt="2022-04-20T15:37:34.554" v="1324" actId="1035"/>
          <ac:grpSpMkLst>
            <pc:docMk/>
            <pc:sldMk cId="1560353361" sldId="315"/>
            <ac:grpSpMk id="82" creationId="{AC574F07-5C9A-4D80-B204-E2788078542A}"/>
          </ac:grpSpMkLst>
        </pc:grpChg>
        <pc:grpChg chg="mod">
          <ac:chgData name="Subodh Shrivastava" userId="a7f353c9-7ad6-49bb-bd49-79567037a5ce" providerId="ADAL" clId="{7962EEBA-667B-49B4-8494-00C9C6554E42}" dt="2022-04-20T15:37:34.554" v="1324" actId="1035"/>
          <ac:grpSpMkLst>
            <pc:docMk/>
            <pc:sldMk cId="1560353361" sldId="315"/>
            <ac:grpSpMk id="85" creationId="{019E2044-3E96-48A2-B1A6-A56537F79F06}"/>
          </ac:grpSpMkLst>
        </pc:grpChg>
      </pc:sldChg>
      <pc:sldChg chg="del">
        <pc:chgData name="Subodh Shrivastava" userId="a7f353c9-7ad6-49bb-bd49-79567037a5ce" providerId="ADAL" clId="{7962EEBA-667B-49B4-8494-00C9C6554E42}" dt="2022-04-20T14:54:21.498" v="367" actId="2696"/>
        <pc:sldMkLst>
          <pc:docMk/>
          <pc:sldMk cId="2374006276" sldId="352"/>
        </pc:sldMkLst>
      </pc:sldChg>
      <pc:sldChg chg="del">
        <pc:chgData name="Subodh Shrivastava" userId="a7f353c9-7ad6-49bb-bd49-79567037a5ce" providerId="ADAL" clId="{7962EEBA-667B-49B4-8494-00C9C6554E42}" dt="2022-04-20T14:05:27.399" v="0" actId="2696"/>
        <pc:sldMkLst>
          <pc:docMk/>
          <pc:sldMk cId="3784989175" sldId="353"/>
        </pc:sldMkLst>
      </pc:sldChg>
      <pc:sldChg chg="addSp modSp new mod ord modClrScheme chgLayout">
        <pc:chgData name="Subodh Shrivastava" userId="a7f353c9-7ad6-49bb-bd49-79567037a5ce" providerId="ADAL" clId="{7962EEBA-667B-49B4-8494-00C9C6554E42}" dt="2022-04-20T21:43:19.727" v="1358" actId="700"/>
        <pc:sldMkLst>
          <pc:docMk/>
          <pc:sldMk cId="1988574573" sldId="356"/>
        </pc:sldMkLst>
        <pc:spChg chg="mod ord">
          <ac:chgData name="Subodh Shrivastava" userId="a7f353c9-7ad6-49bb-bd49-79567037a5ce" providerId="ADAL" clId="{7962EEBA-667B-49B4-8494-00C9C6554E42}" dt="2022-04-20T21:43:19.727" v="1358" actId="700"/>
          <ac:spMkLst>
            <pc:docMk/>
            <pc:sldMk cId="1988574573" sldId="356"/>
            <ac:spMk id="2" creationId="{64DD4C8C-19EE-4476-B2D0-4E7E08BA0073}"/>
          </ac:spMkLst>
        </pc:spChg>
        <pc:spChg chg="add mod">
          <ac:chgData name="Subodh Shrivastava" userId="a7f353c9-7ad6-49bb-bd49-79567037a5ce" providerId="ADAL" clId="{7962EEBA-667B-49B4-8494-00C9C6554E42}" dt="2022-04-20T14:52:12.942" v="356" actId="14100"/>
          <ac:spMkLst>
            <pc:docMk/>
            <pc:sldMk cId="1988574573" sldId="356"/>
            <ac:spMk id="3" creationId="{F8BAFCAF-C72F-490D-95A7-4DE4101D5034}"/>
          </ac:spMkLst>
        </pc:spChg>
        <pc:spChg chg="add mod">
          <ac:chgData name="Subodh Shrivastava" userId="a7f353c9-7ad6-49bb-bd49-79567037a5ce" providerId="ADAL" clId="{7962EEBA-667B-49B4-8494-00C9C6554E42}" dt="2022-04-20T14:45:58.562" v="88"/>
          <ac:spMkLst>
            <pc:docMk/>
            <pc:sldMk cId="1988574573" sldId="356"/>
            <ac:spMk id="4" creationId="{A8D9E99C-0E7B-4AA3-BB37-CFFA57810CCA}"/>
          </ac:spMkLst>
        </pc:spChg>
        <pc:picChg chg="add mod">
          <ac:chgData name="Subodh Shrivastava" userId="a7f353c9-7ad6-49bb-bd49-79567037a5ce" providerId="ADAL" clId="{7962EEBA-667B-49B4-8494-00C9C6554E42}" dt="2022-04-20T14:52:20.460" v="358" actId="1076"/>
          <ac:picMkLst>
            <pc:docMk/>
            <pc:sldMk cId="1988574573" sldId="356"/>
            <ac:picMk id="5" creationId="{254076C1-7EF9-433D-A0CC-CD9FA291CF1B}"/>
          </ac:picMkLst>
        </pc:picChg>
      </pc:sldChg>
      <pc:sldChg chg="addSp delSp modSp add mod ord modClrScheme chgLayout">
        <pc:chgData name="Subodh Shrivastava" userId="a7f353c9-7ad6-49bb-bd49-79567037a5ce" providerId="ADAL" clId="{7962EEBA-667B-49B4-8494-00C9C6554E42}" dt="2022-04-20T21:43:26.611" v="1359" actId="700"/>
        <pc:sldMkLst>
          <pc:docMk/>
          <pc:sldMk cId="2021338122" sldId="357"/>
        </pc:sldMkLst>
        <pc:spChg chg="mod ord">
          <ac:chgData name="Subodh Shrivastava" userId="a7f353c9-7ad6-49bb-bd49-79567037a5ce" providerId="ADAL" clId="{7962EEBA-667B-49B4-8494-00C9C6554E42}" dt="2022-04-20T21:43:26.611" v="1359" actId="700"/>
          <ac:spMkLst>
            <pc:docMk/>
            <pc:sldMk cId="2021338122" sldId="357"/>
            <ac:spMk id="2" creationId="{64DD4C8C-19EE-4476-B2D0-4E7E08BA0073}"/>
          </ac:spMkLst>
        </pc:spChg>
        <pc:spChg chg="mod">
          <ac:chgData name="Subodh Shrivastava" userId="a7f353c9-7ad6-49bb-bd49-79567037a5ce" providerId="ADAL" clId="{7962EEBA-667B-49B4-8494-00C9C6554E42}" dt="2022-04-20T14:54:11.210" v="365" actId="1076"/>
          <ac:spMkLst>
            <pc:docMk/>
            <pc:sldMk cId="2021338122" sldId="357"/>
            <ac:spMk id="3" creationId="{F8BAFCAF-C72F-490D-95A7-4DE4101D5034}"/>
          </ac:spMkLst>
        </pc:spChg>
        <pc:picChg chg="add del mod">
          <ac:chgData name="Subodh Shrivastava" userId="a7f353c9-7ad6-49bb-bd49-79567037a5ce" providerId="ADAL" clId="{7962EEBA-667B-49B4-8494-00C9C6554E42}" dt="2022-04-20T14:51:38.645" v="350"/>
          <ac:picMkLst>
            <pc:docMk/>
            <pc:sldMk cId="2021338122" sldId="357"/>
            <ac:picMk id="1026" creationId="{6D029D17-D0AB-4D42-B6EA-3948CEC37B10}"/>
          </ac:picMkLst>
        </pc:picChg>
        <pc:picChg chg="add del mod">
          <ac:chgData name="Subodh Shrivastava" userId="a7f353c9-7ad6-49bb-bd49-79567037a5ce" providerId="ADAL" clId="{7962EEBA-667B-49B4-8494-00C9C6554E42}" dt="2022-04-20T14:52:03.923" v="355" actId="21"/>
          <ac:picMkLst>
            <pc:docMk/>
            <pc:sldMk cId="2021338122" sldId="357"/>
            <ac:picMk id="1028" creationId="{D9A44A12-6173-4F9D-BAEC-D443C3110377}"/>
          </ac:picMkLst>
        </pc:picChg>
        <pc:picChg chg="add mod">
          <ac:chgData name="Subodh Shrivastava" userId="a7f353c9-7ad6-49bb-bd49-79567037a5ce" providerId="ADAL" clId="{7962EEBA-667B-49B4-8494-00C9C6554E42}" dt="2022-04-20T14:54:13.814" v="366" actId="1076"/>
          <ac:picMkLst>
            <pc:docMk/>
            <pc:sldMk cId="2021338122" sldId="357"/>
            <ac:picMk id="1030" creationId="{4BAD60F7-5508-489C-A0CC-307D0B6F566A}"/>
          </ac:picMkLst>
        </pc:picChg>
      </pc:sldChg>
      <pc:sldChg chg="add del">
        <pc:chgData name="Subodh Shrivastava" userId="a7f353c9-7ad6-49bb-bd49-79567037a5ce" providerId="ADAL" clId="{7962EEBA-667B-49B4-8494-00C9C6554E42}" dt="2022-04-20T14:46:07.466" v="91"/>
        <pc:sldMkLst>
          <pc:docMk/>
          <pc:sldMk cId="2384395756" sldId="358"/>
        </pc:sldMkLst>
      </pc:sldChg>
      <pc:sldChg chg="addSp delSp modSp add mod modClrScheme chgLayout">
        <pc:chgData name="Subodh Shrivastava" userId="a7f353c9-7ad6-49bb-bd49-79567037a5ce" providerId="ADAL" clId="{7962EEBA-667B-49B4-8494-00C9C6554E42}" dt="2022-04-20T21:43:13.848" v="1357" actId="700"/>
        <pc:sldMkLst>
          <pc:docMk/>
          <pc:sldMk cId="3579246158" sldId="358"/>
        </pc:sldMkLst>
        <pc:spChg chg="mod ord">
          <ac:chgData name="Subodh Shrivastava" userId="a7f353c9-7ad6-49bb-bd49-79567037a5ce" providerId="ADAL" clId="{7962EEBA-667B-49B4-8494-00C9C6554E42}" dt="2022-04-20T21:43:13.848" v="1357" actId="700"/>
          <ac:spMkLst>
            <pc:docMk/>
            <pc:sldMk cId="3579246158" sldId="358"/>
            <ac:spMk id="2" creationId="{64DD4C8C-19EE-4476-B2D0-4E7E08BA0073}"/>
          </ac:spMkLst>
        </pc:spChg>
        <pc:spChg chg="mod">
          <ac:chgData name="Subodh Shrivastava" userId="a7f353c9-7ad6-49bb-bd49-79567037a5ce" providerId="ADAL" clId="{7962EEBA-667B-49B4-8494-00C9C6554E42}" dt="2022-04-20T14:59:06.541" v="515" actId="5793"/>
          <ac:spMkLst>
            <pc:docMk/>
            <pc:sldMk cId="3579246158" sldId="358"/>
            <ac:spMk id="3" creationId="{F8BAFCAF-C72F-490D-95A7-4DE4101D5034}"/>
          </ac:spMkLst>
        </pc:spChg>
        <pc:picChg chg="del">
          <ac:chgData name="Subodh Shrivastava" userId="a7f353c9-7ad6-49bb-bd49-79567037a5ce" providerId="ADAL" clId="{7962EEBA-667B-49B4-8494-00C9C6554E42}" dt="2022-04-20T21:38:41.122" v="1342" actId="478"/>
          <ac:picMkLst>
            <pc:docMk/>
            <pc:sldMk cId="3579246158" sldId="358"/>
            <ac:picMk id="5" creationId="{254076C1-7EF9-433D-A0CC-CD9FA291CF1B}"/>
          </ac:picMkLst>
        </pc:picChg>
        <pc:picChg chg="add mod">
          <ac:chgData name="Subodh Shrivastava" userId="a7f353c9-7ad6-49bb-bd49-79567037a5ce" providerId="ADAL" clId="{7962EEBA-667B-49B4-8494-00C9C6554E42}" dt="2022-04-20T21:38:57.292" v="1346" actId="14100"/>
          <ac:picMkLst>
            <pc:docMk/>
            <pc:sldMk cId="3579246158" sldId="358"/>
            <ac:picMk id="1026" creationId="{40629B2F-F8F0-422D-9516-64DFDACBAAF1}"/>
          </ac:picMkLst>
        </pc:picChg>
      </pc:sldChg>
      <pc:sldChg chg="addSp delSp modSp add mod modClrScheme chgLayout">
        <pc:chgData name="Subodh Shrivastava" userId="a7f353c9-7ad6-49bb-bd49-79567037a5ce" providerId="ADAL" clId="{7962EEBA-667B-49B4-8494-00C9C6554E42}" dt="2022-04-21T03:09:18.485" v="1549" actId="20577"/>
        <pc:sldMkLst>
          <pc:docMk/>
          <pc:sldMk cId="2864207193" sldId="359"/>
        </pc:sldMkLst>
        <pc:spChg chg="mod ord">
          <ac:chgData name="Subodh Shrivastava" userId="a7f353c9-7ad6-49bb-bd49-79567037a5ce" providerId="ADAL" clId="{7962EEBA-667B-49B4-8494-00C9C6554E42}" dt="2022-04-20T21:43:05.670" v="1356" actId="700"/>
          <ac:spMkLst>
            <pc:docMk/>
            <pc:sldMk cId="2864207193" sldId="359"/>
            <ac:spMk id="2" creationId="{64DD4C8C-19EE-4476-B2D0-4E7E08BA0073}"/>
          </ac:spMkLst>
        </pc:spChg>
        <pc:spChg chg="mod">
          <ac:chgData name="Subodh Shrivastava" userId="a7f353c9-7ad6-49bb-bd49-79567037a5ce" providerId="ADAL" clId="{7962EEBA-667B-49B4-8494-00C9C6554E42}" dt="2022-04-21T03:09:18.485" v="1549" actId="20577"/>
          <ac:spMkLst>
            <pc:docMk/>
            <pc:sldMk cId="2864207193" sldId="359"/>
            <ac:spMk id="3" creationId="{F8BAFCAF-C72F-490D-95A7-4DE4101D5034}"/>
          </ac:spMkLst>
        </pc:spChg>
        <pc:picChg chg="del">
          <ac:chgData name="Subodh Shrivastava" userId="a7f353c9-7ad6-49bb-bd49-79567037a5ce" providerId="ADAL" clId="{7962EEBA-667B-49B4-8494-00C9C6554E42}" dt="2022-04-20T21:40:34.301" v="1347" actId="478"/>
          <ac:picMkLst>
            <pc:docMk/>
            <pc:sldMk cId="2864207193" sldId="359"/>
            <ac:picMk id="5" creationId="{254076C1-7EF9-433D-A0CC-CD9FA291CF1B}"/>
          </ac:picMkLst>
        </pc:picChg>
        <pc:picChg chg="add del">
          <ac:chgData name="Subodh Shrivastava" userId="a7f353c9-7ad6-49bb-bd49-79567037a5ce" providerId="ADAL" clId="{7962EEBA-667B-49B4-8494-00C9C6554E42}" dt="2022-04-20T21:40:46.174" v="1349"/>
          <ac:picMkLst>
            <pc:docMk/>
            <pc:sldMk cId="2864207193" sldId="359"/>
            <ac:picMk id="2050" creationId="{BD767859-6859-41E8-805E-95C4FC93A1BA}"/>
          </ac:picMkLst>
        </pc:picChg>
        <pc:picChg chg="add mod">
          <ac:chgData name="Subodh Shrivastava" userId="a7f353c9-7ad6-49bb-bd49-79567037a5ce" providerId="ADAL" clId="{7962EEBA-667B-49B4-8494-00C9C6554E42}" dt="2022-04-20T21:41:14.427" v="1354" actId="1076"/>
          <ac:picMkLst>
            <pc:docMk/>
            <pc:sldMk cId="2864207193" sldId="359"/>
            <ac:picMk id="2052" creationId="{912FCB1A-DE6B-4117-9C2E-06409517FDA9}"/>
          </ac:picMkLst>
        </pc:picChg>
      </pc:sldChg>
      <pc:sldChg chg="addSp delSp modSp new mod chgLayout">
        <pc:chgData name="Subodh Shrivastava" userId="a7f353c9-7ad6-49bb-bd49-79567037a5ce" providerId="ADAL" clId="{7962EEBA-667B-49B4-8494-00C9C6554E42}" dt="2022-04-20T21:42:53.139" v="1355" actId="700"/>
        <pc:sldMkLst>
          <pc:docMk/>
          <pc:sldMk cId="531282303" sldId="360"/>
        </pc:sldMkLst>
        <pc:spChg chg="mod ord">
          <ac:chgData name="Subodh Shrivastava" userId="a7f353c9-7ad6-49bb-bd49-79567037a5ce" providerId="ADAL" clId="{7962EEBA-667B-49B4-8494-00C9C6554E42}" dt="2022-04-20T21:42:53.139" v="1355" actId="700"/>
          <ac:spMkLst>
            <pc:docMk/>
            <pc:sldMk cId="531282303" sldId="360"/>
            <ac:spMk id="2" creationId="{491FB8A9-6BC3-42F8-8E85-31BF8F27933C}"/>
          </ac:spMkLst>
        </pc:spChg>
        <pc:spChg chg="add mod">
          <ac:chgData name="Subodh Shrivastava" userId="a7f353c9-7ad6-49bb-bd49-79567037a5ce" providerId="ADAL" clId="{7962EEBA-667B-49B4-8494-00C9C6554E42}" dt="2022-04-20T15:12:38.185" v="1076" actId="1076"/>
          <ac:spMkLst>
            <pc:docMk/>
            <pc:sldMk cId="531282303" sldId="360"/>
            <ac:spMk id="7" creationId="{6F1586F7-E12F-4D81-AB7B-236F1DF13B52}"/>
          </ac:spMkLst>
        </pc:spChg>
        <pc:picChg chg="add mod">
          <ac:chgData name="Subodh Shrivastava" userId="a7f353c9-7ad6-49bb-bd49-79567037a5ce" providerId="ADAL" clId="{7962EEBA-667B-49B4-8494-00C9C6554E42}" dt="2022-04-20T15:12:30.008" v="1074" actId="1076"/>
          <ac:picMkLst>
            <pc:docMk/>
            <pc:sldMk cId="531282303" sldId="360"/>
            <ac:picMk id="4" creationId="{12F06D0A-EB0D-43D3-ACD2-01630D277C45}"/>
          </ac:picMkLst>
        </pc:picChg>
        <pc:picChg chg="add del">
          <ac:chgData name="Subodh Shrivastava" userId="a7f353c9-7ad6-49bb-bd49-79567037a5ce" providerId="ADAL" clId="{7962EEBA-667B-49B4-8494-00C9C6554E42}" dt="2022-04-20T15:09:33.517" v="835" actId="22"/>
          <ac:picMkLst>
            <pc:docMk/>
            <pc:sldMk cId="531282303" sldId="360"/>
            <ac:picMk id="6" creationId="{2B9447C5-47AE-4A15-9DF5-D2EB27072B81}"/>
          </ac:picMkLst>
        </pc:picChg>
      </pc:sldChg>
      <pc:sldChg chg="addSp modSp new mod ord modClrScheme chgLayout">
        <pc:chgData name="Subodh Shrivastava" userId="a7f353c9-7ad6-49bb-bd49-79567037a5ce" providerId="ADAL" clId="{7962EEBA-667B-49B4-8494-00C9C6554E42}" dt="2022-04-21T03:36:17.722" v="1578" actId="1076"/>
        <pc:sldMkLst>
          <pc:docMk/>
          <pc:sldMk cId="3686474878" sldId="361"/>
        </pc:sldMkLst>
        <pc:spChg chg="add mod">
          <ac:chgData name="Subodh Shrivastava" userId="a7f353c9-7ad6-49bb-bd49-79567037a5ce" providerId="ADAL" clId="{7962EEBA-667B-49B4-8494-00C9C6554E42}" dt="2022-04-21T03:36:17.722" v="1578" actId="1076"/>
          <ac:spMkLst>
            <pc:docMk/>
            <pc:sldMk cId="3686474878" sldId="361"/>
            <ac:spMk id="2" creationId="{69F30527-91DB-4D7F-8C82-6FA9961DA36C}"/>
          </ac:spMkLst>
        </pc:spChg>
      </pc:sldChg>
      <pc:sldChg chg="modSp add mod">
        <pc:chgData name="Subodh Shrivastava" userId="a7f353c9-7ad6-49bb-bd49-79567037a5ce" providerId="ADAL" clId="{7962EEBA-667B-49B4-8494-00C9C6554E42}" dt="2022-04-21T03:37:11.302" v="1615" actId="1076"/>
        <pc:sldMkLst>
          <pc:docMk/>
          <pc:sldMk cId="824834790" sldId="362"/>
        </pc:sldMkLst>
        <pc:spChg chg="mod">
          <ac:chgData name="Subodh Shrivastava" userId="a7f353c9-7ad6-49bb-bd49-79567037a5ce" providerId="ADAL" clId="{7962EEBA-667B-49B4-8494-00C9C6554E42}" dt="2022-04-21T03:37:11.302" v="1615" actId="1076"/>
          <ac:spMkLst>
            <pc:docMk/>
            <pc:sldMk cId="824834790" sldId="362"/>
            <ac:spMk id="2" creationId="{69F30527-91DB-4D7F-8C82-6FA9961DA36C}"/>
          </ac:spMkLst>
        </pc:spChg>
      </pc:sldChg>
      <pc:sldChg chg="addSp delSp modSp new mod modClrScheme chgLayout">
        <pc:chgData name="Subodh Shrivastava" userId="a7f353c9-7ad6-49bb-bd49-79567037a5ce" providerId="ADAL" clId="{7962EEBA-667B-49B4-8494-00C9C6554E42}" dt="2022-04-21T22:42:49.399" v="1735" actId="1076"/>
        <pc:sldMkLst>
          <pc:docMk/>
          <pc:sldMk cId="4014944231" sldId="363"/>
        </pc:sldMkLst>
        <pc:spChg chg="add del mod ord">
          <ac:chgData name="Subodh Shrivastava" userId="a7f353c9-7ad6-49bb-bd49-79567037a5ce" providerId="ADAL" clId="{7962EEBA-667B-49B4-8494-00C9C6554E42}" dt="2022-04-21T03:58:28.077" v="1618" actId="700"/>
          <ac:spMkLst>
            <pc:docMk/>
            <pc:sldMk cId="4014944231" sldId="363"/>
            <ac:spMk id="2" creationId="{8E598611-9100-4BF2-BF8C-279257BA37A4}"/>
          </ac:spMkLst>
        </pc:spChg>
        <pc:spChg chg="add mod ord">
          <ac:chgData name="Subodh Shrivastava" userId="a7f353c9-7ad6-49bb-bd49-79567037a5ce" providerId="ADAL" clId="{7962EEBA-667B-49B4-8494-00C9C6554E42}" dt="2022-04-21T22:40:41.421" v="1717" actId="5793"/>
          <ac:spMkLst>
            <pc:docMk/>
            <pc:sldMk cId="4014944231" sldId="363"/>
            <ac:spMk id="3" creationId="{4C2A18A4-3D29-46C2-9BCE-48682E8B5E32}"/>
          </ac:spMkLst>
        </pc:spChg>
        <pc:spChg chg="add del mod ord">
          <ac:chgData name="Subodh Shrivastava" userId="a7f353c9-7ad6-49bb-bd49-79567037a5ce" providerId="ADAL" clId="{7962EEBA-667B-49B4-8494-00C9C6554E42}" dt="2022-04-21T03:59:48.622" v="1630" actId="931"/>
          <ac:spMkLst>
            <pc:docMk/>
            <pc:sldMk cId="4014944231" sldId="363"/>
            <ac:spMk id="4" creationId="{9FE1BC28-7257-45DA-9E23-4027C8563160}"/>
          </ac:spMkLst>
        </pc:spChg>
        <pc:spChg chg="add mod">
          <ac:chgData name="Subodh Shrivastava" userId="a7f353c9-7ad6-49bb-bd49-79567037a5ce" providerId="ADAL" clId="{7962EEBA-667B-49B4-8494-00C9C6554E42}" dt="2022-04-21T22:42:39.965" v="1733" actId="1076"/>
          <ac:spMkLst>
            <pc:docMk/>
            <pc:sldMk cId="4014944231" sldId="363"/>
            <ac:spMk id="7" creationId="{84E9EF0D-FEEF-41BB-9A7F-E1A11544C766}"/>
          </ac:spMkLst>
        </pc:spChg>
        <pc:spChg chg="add mod">
          <ac:chgData name="Subodh Shrivastava" userId="a7f353c9-7ad6-49bb-bd49-79567037a5ce" providerId="ADAL" clId="{7962EEBA-667B-49B4-8494-00C9C6554E42}" dt="2022-04-21T22:41:42.931" v="1722" actId="478"/>
          <ac:spMkLst>
            <pc:docMk/>
            <pc:sldMk cId="4014944231" sldId="363"/>
            <ac:spMk id="9" creationId="{0F03EEA9-5B30-44CC-8CD8-B0C91A190612}"/>
          </ac:spMkLst>
        </pc:spChg>
        <pc:spChg chg="add mod">
          <ac:chgData name="Subodh Shrivastava" userId="a7f353c9-7ad6-49bb-bd49-79567037a5ce" providerId="ADAL" clId="{7962EEBA-667B-49B4-8494-00C9C6554E42}" dt="2022-04-21T22:42:49.399" v="1735" actId="1076"/>
          <ac:spMkLst>
            <pc:docMk/>
            <pc:sldMk cId="4014944231" sldId="363"/>
            <ac:spMk id="13" creationId="{0FB8F64F-ABEA-4B08-8770-0F5B4AE9375D}"/>
          </ac:spMkLst>
        </pc:spChg>
        <pc:picChg chg="add del mod ord">
          <ac:chgData name="Subodh Shrivastava" userId="a7f353c9-7ad6-49bb-bd49-79567037a5ce" providerId="ADAL" clId="{7962EEBA-667B-49B4-8494-00C9C6554E42}" dt="2022-04-21T22:41:42.931" v="1722" actId="478"/>
          <ac:picMkLst>
            <pc:docMk/>
            <pc:sldMk cId="4014944231" sldId="363"/>
            <ac:picMk id="6" creationId="{5F583376-7AAB-4AC4-97AF-0F9E0C05C45A}"/>
          </ac:picMkLst>
        </pc:picChg>
        <pc:picChg chg="add mod ord">
          <ac:chgData name="Subodh Shrivastava" userId="a7f353c9-7ad6-49bb-bd49-79567037a5ce" providerId="ADAL" clId="{7962EEBA-667B-49B4-8494-00C9C6554E42}" dt="2022-04-21T22:41:57.121" v="1727" actId="167"/>
          <ac:picMkLst>
            <pc:docMk/>
            <pc:sldMk cId="4014944231" sldId="363"/>
            <ac:picMk id="11" creationId="{926D8766-F0BA-45BF-9725-BEA985483B6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4/23/2022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Botnet - A botnet, also known as zombie army, is a group of computers controlled without their owners’ knowledge. Botnets are used to send spam or make denial of service attacks.</a:t>
            </a:r>
          </a:p>
          <a:p>
            <a:endParaRPr lang="en-US" sz="1200" dirty="0"/>
          </a:p>
          <a:p>
            <a:r>
              <a:rPr lang="en-US" sz="1200" dirty="0"/>
              <a:t>Brute force attack − A brute force attack is an automated and the simplest kind of method to gain access to a system or website. It tries different combination of usernames and passwords, over and over again, until it gets in.</a:t>
            </a:r>
          </a:p>
          <a:p>
            <a:endParaRPr lang="en-US" sz="1200" dirty="0"/>
          </a:p>
          <a:p>
            <a:r>
              <a:rPr lang="en-US" sz="1200" dirty="0"/>
              <a:t>Buffer Overflow − Buffer Overflow is a flaw that occurs when more data is written to a block of memory, or buffer, than the buffer is allocated to hold.</a:t>
            </a:r>
          </a:p>
          <a:p>
            <a:endParaRPr lang="en-US" sz="1200" dirty="0"/>
          </a:p>
          <a:p>
            <a:r>
              <a:rPr lang="en-US" sz="1200" dirty="0"/>
              <a:t>Clone phishing − Clone phishing is the modification of an existing, legitimate email with a false link to trick the recipient into providing personal information.</a:t>
            </a:r>
          </a:p>
          <a:p>
            <a:endParaRPr lang="en-US" sz="1200" dirty="0"/>
          </a:p>
          <a:p>
            <a:r>
              <a:rPr lang="en-US" sz="1200" dirty="0"/>
              <a:t>Denial of service attack (DoS) − A denial of service (DoS) attack is a malicious attempt to make a server or a network resource unavailable to users, usually by temporarily interrupting or suspending the services of a host connected to the Internet.</a:t>
            </a:r>
          </a:p>
          <a:p>
            <a:endParaRPr lang="en-US" sz="1200" dirty="0"/>
          </a:p>
          <a:p>
            <a:r>
              <a:rPr lang="en-US" sz="1200" dirty="0"/>
              <a:t>DDoS − Distributed denial of service attack.</a:t>
            </a:r>
          </a:p>
          <a:p>
            <a:endParaRPr lang="en-US" sz="1200" dirty="0"/>
          </a:p>
          <a:p>
            <a:r>
              <a:rPr lang="en-US" sz="1200" dirty="0"/>
              <a:t>Social engineering − Social engineering implies deceiving someone with the purpose of acquiring sensitive and personal information, like credit card details or user names and passwords.</a:t>
            </a:r>
          </a:p>
          <a:p>
            <a:endParaRPr lang="en-US" sz="1200" dirty="0"/>
          </a:p>
          <a:p>
            <a:r>
              <a:rPr lang="en-US" sz="1200" dirty="0"/>
              <a:t>Cross-site Scripting − Cross-site scripting (XSS) is a type of computer security vulnerability typically found in web applications. XSS enables attackers to inject client-side script into web pages viewed by other users.</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Arial" panose="020B0604020202020204" pitchFamily="34" charset="0"/>
              </a:rPr>
              <a:t>Trojan</a:t>
            </a:r>
            <a:r>
              <a:rPr lang="en-US" b="0" i="0" dirty="0">
                <a:solidFill>
                  <a:srgbClr val="000000"/>
                </a:solidFill>
                <a:effectLst/>
                <a:latin typeface="Arial" panose="020B0604020202020204" pitchFamily="34" charset="0"/>
              </a:rPr>
              <a:t> − A Trojan, or Trojan Horse, is a malicious program disguised to look like a valid program, making it difficult to distinguish from programs that are supposed to be there designed with an intention to destroy files, alter information, steal passwords or other information.</a:t>
            </a:r>
          </a:p>
          <a:p>
            <a:endParaRPr lang="en-US" sz="1200" dirty="0"/>
          </a:p>
          <a:p>
            <a:endParaRPr lang="en-US" dirty="0"/>
          </a:p>
        </p:txBody>
      </p:sp>
      <p:sp>
        <p:nvSpPr>
          <p:cNvPr id="4" name="Slide Number Placeholder 3"/>
          <p:cNvSpPr>
            <a:spLocks noGrp="1"/>
          </p:cNvSpPr>
          <p:nvPr>
            <p:ph type="sldNum" sz="quarter" idx="5"/>
          </p:nvPr>
        </p:nvSpPr>
        <p:spPr/>
        <p:txBody>
          <a:bodyPr/>
          <a:lstStyle/>
          <a:p>
            <a:fld id="{652F1279-6CE4-4169-83D3-4483097B6907}" type="slidenum">
              <a:rPr lang="en-US" smtClean="0"/>
              <a:t>9</a:t>
            </a:fld>
            <a:endParaRPr lang="en-US"/>
          </a:p>
        </p:txBody>
      </p:sp>
    </p:spTree>
    <p:extLst>
      <p:ext uri="{BB962C8B-B14F-4D97-AF65-F5344CB8AC3E}">
        <p14:creationId xmlns:p14="http://schemas.microsoft.com/office/powerpoint/2010/main" val="1643793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45B078-9C2E-4F0F-A743-1BD2E374A3F2}"/>
              </a:ext>
            </a:extLst>
          </p:cNvPr>
          <p:cNvSpPr/>
          <p:nvPr userDrawn="1"/>
        </p:nvSpPr>
        <p:spPr>
          <a:xfrm>
            <a:off x="0" y="3254185"/>
            <a:ext cx="12192000" cy="1296144"/>
          </a:xfrm>
          <a:prstGeom prst="rect">
            <a:avLst/>
          </a:prstGeom>
          <a:solidFill>
            <a:schemeClr val="accent6"/>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3" name="Group 8">
            <a:extLst>
              <a:ext uri="{FF2B5EF4-FFF2-40B4-BE49-F238E27FC236}">
                <a16:creationId xmlns:a16="http://schemas.microsoft.com/office/drawing/2014/main" id="{346031F5-1B63-4620-8505-DE5C4A40B24C}"/>
              </a:ext>
            </a:extLst>
          </p:cNvPr>
          <p:cNvGrpSpPr/>
          <p:nvPr userDrawn="1"/>
        </p:nvGrpSpPr>
        <p:grpSpPr>
          <a:xfrm>
            <a:off x="741800" y="1570966"/>
            <a:ext cx="2520000" cy="4680000"/>
            <a:chOff x="445712" y="1449040"/>
            <a:chExt cx="2520000" cy="4680000"/>
          </a:xfrm>
        </p:grpSpPr>
        <p:sp>
          <p:nvSpPr>
            <p:cNvPr id="4" name="Rounded Rectangle 3">
              <a:extLst>
                <a:ext uri="{FF2B5EF4-FFF2-40B4-BE49-F238E27FC236}">
                  <a16:creationId xmlns:a16="http://schemas.microsoft.com/office/drawing/2014/main" id="{FC27CB74-33CD-4A23-B325-C122DA66528C}"/>
                </a:ext>
              </a:extLst>
            </p:cNvPr>
            <p:cNvSpPr/>
            <p:nvPr userDrawn="1"/>
          </p:nvSpPr>
          <p:spPr>
            <a:xfrm>
              <a:off x="445712" y="1449040"/>
              <a:ext cx="2520000" cy="468000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5">
              <a:extLst>
                <a:ext uri="{FF2B5EF4-FFF2-40B4-BE49-F238E27FC236}">
                  <a16:creationId xmlns:a16="http://schemas.microsoft.com/office/drawing/2014/main" id="{58D7BEA8-16EF-49F6-A423-7760EDAB82F5}"/>
                </a:ext>
              </a:extLst>
            </p:cNvPr>
            <p:cNvSpPr/>
            <p:nvPr userDrawn="1"/>
          </p:nvSpPr>
          <p:spPr>
            <a:xfrm>
              <a:off x="1597700" y="1680321"/>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 name="Group 1">
              <a:extLst>
                <a:ext uri="{FF2B5EF4-FFF2-40B4-BE49-F238E27FC236}">
                  <a16:creationId xmlns:a16="http://schemas.microsoft.com/office/drawing/2014/main" id="{ADA26798-7DB1-4A1B-8875-4A1F787E724F}"/>
                </a:ext>
              </a:extLst>
            </p:cNvPr>
            <p:cNvGrpSpPr/>
            <p:nvPr userDrawn="1"/>
          </p:nvGrpSpPr>
          <p:grpSpPr>
            <a:xfrm>
              <a:off x="1549420" y="5712364"/>
              <a:ext cx="312583" cy="312583"/>
              <a:chOff x="1570727" y="5532687"/>
              <a:chExt cx="312583" cy="312583"/>
            </a:xfrm>
          </p:grpSpPr>
          <p:sp>
            <p:nvSpPr>
              <p:cNvPr id="7" name="Oval 4">
                <a:extLst>
                  <a:ext uri="{FF2B5EF4-FFF2-40B4-BE49-F238E27FC236}">
                    <a16:creationId xmlns:a16="http://schemas.microsoft.com/office/drawing/2014/main" id="{3F0E6646-AD22-4810-B8E0-6B3AA6FA86A2}"/>
                  </a:ext>
                </a:extLst>
              </p:cNvPr>
              <p:cNvSpPr/>
              <p:nvPr userDrawn="1"/>
            </p:nvSpPr>
            <p:spPr>
              <a:xfrm>
                <a:off x="1570727" y="5532687"/>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ounded Rectangle 7">
                <a:extLst>
                  <a:ext uri="{FF2B5EF4-FFF2-40B4-BE49-F238E27FC236}">
                    <a16:creationId xmlns:a16="http://schemas.microsoft.com/office/drawing/2014/main" id="{84E7817A-50E1-44BF-B5F3-B2BEF3E94706}"/>
                  </a:ext>
                </a:extLst>
              </p:cNvPr>
              <p:cNvSpPr/>
              <p:nvPr userDrawn="1"/>
            </p:nvSpPr>
            <p:spPr>
              <a:xfrm>
                <a:off x="1655532" y="5616970"/>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9" name="Picture Placeholder 9">
            <a:extLst>
              <a:ext uri="{FF2B5EF4-FFF2-40B4-BE49-F238E27FC236}">
                <a16:creationId xmlns:a16="http://schemas.microsoft.com/office/drawing/2014/main" id="{FD8E3FD2-2332-4C3D-A627-541B7AFCAC9B}"/>
              </a:ext>
            </a:extLst>
          </p:cNvPr>
          <p:cNvSpPr>
            <a:spLocks noGrp="1"/>
          </p:cNvSpPr>
          <p:nvPr>
            <p:ph type="pic" sz="quarter" idx="10" hasCustomPrompt="1"/>
          </p:nvPr>
        </p:nvSpPr>
        <p:spPr>
          <a:xfrm>
            <a:off x="921680" y="1930403"/>
            <a:ext cx="2160240" cy="3744416"/>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a:t>
            </a:r>
            <a:endParaRPr lang="ko-KR" altLang="en-US" dirty="0"/>
          </a:p>
        </p:txBody>
      </p:sp>
      <p:sp>
        <p:nvSpPr>
          <p:cNvPr id="10" name="Text Placeholder 9">
            <a:extLst>
              <a:ext uri="{FF2B5EF4-FFF2-40B4-BE49-F238E27FC236}">
                <a16:creationId xmlns:a16="http://schemas.microsoft.com/office/drawing/2014/main" id="{88439E42-0E0F-4CED-B659-F8D68A350182}"/>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918837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550C2BD9-6214-4567-96BE-E813DFC881B3}"/>
              </a:ext>
            </a:extLst>
          </p:cNvPr>
          <p:cNvSpPr>
            <a:spLocks noGrp="1"/>
          </p:cNvSpPr>
          <p:nvPr>
            <p:ph type="pic" idx="14" hasCustomPrompt="1"/>
          </p:nvPr>
        </p:nvSpPr>
        <p:spPr>
          <a:xfrm>
            <a:off x="3779656" y="1838324"/>
            <a:ext cx="8412345" cy="4067177"/>
          </a:xfrm>
          <a:custGeom>
            <a:avLst/>
            <a:gdLst>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0 w 8412345"/>
              <a:gd name="connsiteY4" fmla="*/ 0 h 4067177"/>
              <a:gd name="connsiteX5" fmla="*/ 8412345 w 8412345"/>
              <a:gd name="connsiteY5" fmla="*/ 0 h 4067177"/>
              <a:gd name="connsiteX6" fmla="*/ 8412345 w 8412345"/>
              <a:gd name="connsiteY6" fmla="*/ 4067177 h 4067177"/>
              <a:gd name="connsiteX7" fmla="*/ 1452936 w 8412345"/>
              <a:gd name="connsiteY7" fmla="*/ 4067177 h 4067177"/>
              <a:gd name="connsiteX8" fmla="*/ 1340647 w 8412345"/>
              <a:gd name="connsiteY8" fmla="*/ 3752847 h 4067177"/>
              <a:gd name="connsiteX9" fmla="*/ 2028961 w 8412345"/>
              <a:gd name="connsiteY9" fmla="*/ 3752847 h 4067177"/>
              <a:gd name="connsiteX10" fmla="*/ 2028961 w 8412345"/>
              <a:gd name="connsiteY10" fmla="*/ 3524256 h 4067177"/>
              <a:gd name="connsiteX11" fmla="*/ 1258986 w 8412345"/>
              <a:gd name="connsiteY11" fmla="*/ 3524256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340647 w 8412345"/>
              <a:gd name="connsiteY9" fmla="*/ 3752847 h 4067177"/>
              <a:gd name="connsiteX10" fmla="*/ 2028961 w 8412345"/>
              <a:gd name="connsiteY10" fmla="*/ 3752847 h 4067177"/>
              <a:gd name="connsiteX11" fmla="*/ 1258986 w 8412345"/>
              <a:gd name="connsiteY11" fmla="*/ 3524256 h 4067177"/>
              <a:gd name="connsiteX12" fmla="*/ 0 w 8412345"/>
              <a:gd name="connsiteY12"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340647 w 8412345"/>
              <a:gd name="connsiteY9" fmla="*/ 3752847 h 4067177"/>
              <a:gd name="connsiteX10" fmla="*/ 1258986 w 8412345"/>
              <a:gd name="connsiteY10" fmla="*/ 3524256 h 4067177"/>
              <a:gd name="connsiteX11" fmla="*/ 0 w 8412345"/>
              <a:gd name="connsiteY11"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1258986 w 8412345"/>
              <a:gd name="connsiteY9" fmla="*/ 3524256 h 4067177"/>
              <a:gd name="connsiteX10" fmla="*/ 0 w 8412345"/>
              <a:gd name="connsiteY10" fmla="*/ 0 h 4067177"/>
              <a:gd name="connsiteX0" fmla="*/ 7994333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7994333 w 8412345"/>
              <a:gd name="connsiteY4" fmla="*/ 3524256 h 4067177"/>
              <a:gd name="connsiteX5" fmla="*/ 0 w 8412345"/>
              <a:gd name="connsiteY5" fmla="*/ 0 h 4067177"/>
              <a:gd name="connsiteX6" fmla="*/ 8412345 w 8412345"/>
              <a:gd name="connsiteY6" fmla="*/ 0 h 4067177"/>
              <a:gd name="connsiteX7" fmla="*/ 8412345 w 8412345"/>
              <a:gd name="connsiteY7" fmla="*/ 4067177 h 4067177"/>
              <a:gd name="connsiteX8" fmla="*/ 1452936 w 8412345"/>
              <a:gd name="connsiteY8" fmla="*/ 4067177 h 4067177"/>
              <a:gd name="connsiteX9" fmla="*/ 0 w 8412345"/>
              <a:gd name="connsiteY9" fmla="*/ 0 h 4067177"/>
              <a:gd name="connsiteX0" fmla="*/ 8412344 w 8412345"/>
              <a:gd name="connsiteY0" fmla="*/ 3524256 h 4067177"/>
              <a:gd name="connsiteX1" fmla="*/ 7994333 w 8412345"/>
              <a:gd name="connsiteY1" fmla="*/ 3752847 h 4067177"/>
              <a:gd name="connsiteX2" fmla="*/ 8412344 w 8412345"/>
              <a:gd name="connsiteY2" fmla="*/ 3752847 h 4067177"/>
              <a:gd name="connsiteX3" fmla="*/ 8412344 w 8412345"/>
              <a:gd name="connsiteY3" fmla="*/ 3524256 h 4067177"/>
              <a:gd name="connsiteX4" fmla="*/ 0 w 8412345"/>
              <a:gd name="connsiteY4" fmla="*/ 0 h 4067177"/>
              <a:gd name="connsiteX5" fmla="*/ 8412345 w 8412345"/>
              <a:gd name="connsiteY5" fmla="*/ 0 h 4067177"/>
              <a:gd name="connsiteX6" fmla="*/ 8412345 w 8412345"/>
              <a:gd name="connsiteY6" fmla="*/ 4067177 h 4067177"/>
              <a:gd name="connsiteX7" fmla="*/ 1452936 w 8412345"/>
              <a:gd name="connsiteY7" fmla="*/ 4067177 h 4067177"/>
              <a:gd name="connsiteX8" fmla="*/ 0 w 8412345"/>
              <a:gd name="connsiteY8" fmla="*/ 0 h 4067177"/>
              <a:gd name="connsiteX0" fmla="*/ 8412344 w 8412345"/>
              <a:gd name="connsiteY0" fmla="*/ 3524256 h 4067177"/>
              <a:gd name="connsiteX1" fmla="*/ 8412344 w 8412345"/>
              <a:gd name="connsiteY1" fmla="*/ 3752847 h 4067177"/>
              <a:gd name="connsiteX2" fmla="*/ 8412344 w 8412345"/>
              <a:gd name="connsiteY2" fmla="*/ 3524256 h 4067177"/>
              <a:gd name="connsiteX3" fmla="*/ 0 w 8412345"/>
              <a:gd name="connsiteY3" fmla="*/ 0 h 4067177"/>
              <a:gd name="connsiteX4" fmla="*/ 8412345 w 8412345"/>
              <a:gd name="connsiteY4" fmla="*/ 0 h 4067177"/>
              <a:gd name="connsiteX5" fmla="*/ 8412345 w 8412345"/>
              <a:gd name="connsiteY5" fmla="*/ 4067177 h 4067177"/>
              <a:gd name="connsiteX6" fmla="*/ 1452936 w 8412345"/>
              <a:gd name="connsiteY6" fmla="*/ 4067177 h 4067177"/>
              <a:gd name="connsiteX7" fmla="*/ 0 w 8412345"/>
              <a:gd name="connsiteY7" fmla="*/ 0 h 4067177"/>
              <a:gd name="connsiteX0" fmla="*/ 0 w 8412345"/>
              <a:gd name="connsiteY0" fmla="*/ 0 h 4067177"/>
              <a:gd name="connsiteX1" fmla="*/ 8412345 w 8412345"/>
              <a:gd name="connsiteY1" fmla="*/ 0 h 4067177"/>
              <a:gd name="connsiteX2" fmla="*/ 8412345 w 8412345"/>
              <a:gd name="connsiteY2" fmla="*/ 4067177 h 4067177"/>
              <a:gd name="connsiteX3" fmla="*/ 1452936 w 8412345"/>
              <a:gd name="connsiteY3" fmla="*/ 4067177 h 4067177"/>
              <a:gd name="connsiteX4" fmla="*/ 0 w 8412345"/>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2345" h="4067177">
                <a:moveTo>
                  <a:pt x="0" y="0"/>
                </a:moveTo>
                <a:lnTo>
                  <a:pt x="8412345" y="0"/>
                </a:lnTo>
                <a:lnTo>
                  <a:pt x="8412345" y="4067177"/>
                </a:lnTo>
                <a:lnTo>
                  <a:pt x="1452936" y="4067177"/>
                </a:lnTo>
                <a:lnTo>
                  <a:pt x="0" y="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3" name="Picture Placeholder 33">
            <a:extLst>
              <a:ext uri="{FF2B5EF4-FFF2-40B4-BE49-F238E27FC236}">
                <a16:creationId xmlns:a16="http://schemas.microsoft.com/office/drawing/2014/main" id="{98249CAB-AC39-4CCE-919B-8382181E4BB3}"/>
              </a:ext>
            </a:extLst>
          </p:cNvPr>
          <p:cNvSpPr>
            <a:spLocks noGrp="1"/>
          </p:cNvSpPr>
          <p:nvPr>
            <p:ph type="pic" idx="15" hasCustomPrompt="1"/>
          </p:nvPr>
        </p:nvSpPr>
        <p:spPr>
          <a:xfrm>
            <a:off x="0" y="1285875"/>
            <a:ext cx="4432248" cy="4067177"/>
          </a:xfrm>
          <a:custGeom>
            <a:avLst/>
            <a:gdLst>
              <a:gd name="connsiteX0" fmla="*/ 0 w 4432248"/>
              <a:gd name="connsiteY0" fmla="*/ 0 h 4067177"/>
              <a:gd name="connsiteX1" fmla="*/ 571500 w 4432248"/>
              <a:gd name="connsiteY1" fmla="*/ 0 h 4067177"/>
              <a:gd name="connsiteX2" fmla="*/ 904875 w 4432248"/>
              <a:gd name="connsiteY2" fmla="*/ 0 h 4067177"/>
              <a:gd name="connsiteX3" fmla="*/ 2979312 w 4432248"/>
              <a:gd name="connsiteY3" fmla="*/ 0 h 4067177"/>
              <a:gd name="connsiteX4" fmla="*/ 4432248 w 4432248"/>
              <a:gd name="connsiteY4" fmla="*/ 4067177 h 4067177"/>
              <a:gd name="connsiteX5" fmla="*/ 571500 w 4432248"/>
              <a:gd name="connsiteY5" fmla="*/ 4067177 h 4067177"/>
              <a:gd name="connsiteX6" fmla="*/ 571500 w 4432248"/>
              <a:gd name="connsiteY6" fmla="*/ 4067175 h 4067177"/>
              <a:gd name="connsiteX7" fmla="*/ 0 w 4432248"/>
              <a:gd name="connsiteY7" fmla="*/ 4067175 h 4067177"/>
              <a:gd name="connsiteX0" fmla="*/ 0 w 4432248"/>
              <a:gd name="connsiteY0" fmla="*/ 0 h 4067177"/>
              <a:gd name="connsiteX1" fmla="*/ 571500 w 4432248"/>
              <a:gd name="connsiteY1" fmla="*/ 0 h 4067177"/>
              <a:gd name="connsiteX2" fmla="*/ 2979312 w 4432248"/>
              <a:gd name="connsiteY2" fmla="*/ 0 h 4067177"/>
              <a:gd name="connsiteX3" fmla="*/ 4432248 w 4432248"/>
              <a:gd name="connsiteY3" fmla="*/ 4067177 h 4067177"/>
              <a:gd name="connsiteX4" fmla="*/ 571500 w 4432248"/>
              <a:gd name="connsiteY4" fmla="*/ 4067177 h 4067177"/>
              <a:gd name="connsiteX5" fmla="*/ 571500 w 4432248"/>
              <a:gd name="connsiteY5" fmla="*/ 4067175 h 4067177"/>
              <a:gd name="connsiteX6" fmla="*/ 0 w 4432248"/>
              <a:gd name="connsiteY6" fmla="*/ 4067175 h 4067177"/>
              <a:gd name="connsiteX7" fmla="*/ 0 w 4432248"/>
              <a:gd name="connsiteY7"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571500 w 4432248"/>
              <a:gd name="connsiteY4" fmla="*/ 4067175 h 4067177"/>
              <a:gd name="connsiteX5" fmla="*/ 0 w 4432248"/>
              <a:gd name="connsiteY5" fmla="*/ 4067175 h 4067177"/>
              <a:gd name="connsiteX6" fmla="*/ 0 w 4432248"/>
              <a:gd name="connsiteY6" fmla="*/ 0 h 4067177"/>
              <a:gd name="connsiteX0" fmla="*/ 0 w 4432248"/>
              <a:gd name="connsiteY0" fmla="*/ 0 h 4067177"/>
              <a:gd name="connsiteX1" fmla="*/ 2979312 w 4432248"/>
              <a:gd name="connsiteY1" fmla="*/ 0 h 4067177"/>
              <a:gd name="connsiteX2" fmla="*/ 4432248 w 4432248"/>
              <a:gd name="connsiteY2" fmla="*/ 4067177 h 4067177"/>
              <a:gd name="connsiteX3" fmla="*/ 571500 w 4432248"/>
              <a:gd name="connsiteY3" fmla="*/ 4067177 h 4067177"/>
              <a:gd name="connsiteX4" fmla="*/ 0 w 4432248"/>
              <a:gd name="connsiteY4" fmla="*/ 4067175 h 4067177"/>
              <a:gd name="connsiteX5" fmla="*/ 0 w 4432248"/>
              <a:gd name="connsiteY5" fmla="*/ 0 h 4067177"/>
              <a:gd name="connsiteX0" fmla="*/ 0 w 4432248"/>
              <a:gd name="connsiteY0" fmla="*/ 0 h 4067177"/>
              <a:gd name="connsiteX1" fmla="*/ 2979312 w 4432248"/>
              <a:gd name="connsiteY1" fmla="*/ 0 h 4067177"/>
              <a:gd name="connsiteX2" fmla="*/ 4432248 w 4432248"/>
              <a:gd name="connsiteY2" fmla="*/ 4067177 h 4067177"/>
              <a:gd name="connsiteX3" fmla="*/ 0 w 4432248"/>
              <a:gd name="connsiteY3" fmla="*/ 4067175 h 4067177"/>
              <a:gd name="connsiteX4" fmla="*/ 0 w 4432248"/>
              <a:gd name="connsiteY4" fmla="*/ 0 h 4067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2248" h="4067177">
                <a:moveTo>
                  <a:pt x="0" y="0"/>
                </a:moveTo>
                <a:lnTo>
                  <a:pt x="2979312" y="0"/>
                </a:lnTo>
                <a:lnTo>
                  <a:pt x="4432248" y="4067177"/>
                </a:lnTo>
                <a:lnTo>
                  <a:pt x="0" y="4067175"/>
                </a:lnTo>
                <a:lnTo>
                  <a:pt x="0" y="0"/>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6D0E4AAB-0F04-4DBA-B80B-E677726620AB}"/>
              </a:ext>
            </a:extLst>
          </p:cNvPr>
          <p:cNvSpPr>
            <a:spLocks noGrp="1"/>
          </p:cNvSpPr>
          <p:nvPr>
            <p:ph type="pic" sz="quarter" idx="10" hasCustomPrompt="1"/>
          </p:nvPr>
        </p:nvSpPr>
        <p:spPr>
          <a:xfrm>
            <a:off x="0" y="-1"/>
            <a:ext cx="12192000" cy="4580547"/>
          </a:xfrm>
          <a:prstGeom prst="rect">
            <a:avLst/>
          </a:prstGeom>
          <a:solidFill>
            <a:schemeClr val="bg1">
              <a:lumMod val="95000"/>
            </a:schemeClr>
          </a:solidFill>
        </p:spPr>
        <p:txBody>
          <a:bodyPr anchor="ctr"/>
          <a:lstStyle>
            <a:lvl1pPr marL="0" marR="0" indent="0" algn="ctr" defTabSz="914446" rtl="0" eaLnBrk="1" fontAlgn="auto" latinLnBrk="1" hangingPunct="1">
              <a:lnSpc>
                <a:spcPct val="100000"/>
              </a:lnSpc>
              <a:spcBef>
                <a:spcPct val="20000"/>
              </a:spcBef>
              <a:spcAft>
                <a:spcPts val="0"/>
              </a:spcAft>
              <a:buClrTx/>
              <a:buSzTx/>
              <a:buFont typeface="Arial" pitchFamily="34" charset="0"/>
              <a:buNone/>
              <a:tabLst/>
              <a:defRPr sz="1200">
                <a:solidFill>
                  <a:schemeClr val="tx1">
                    <a:lumMod val="75000"/>
                    <a:lumOff val="25000"/>
                  </a:schemeClr>
                </a:solidFill>
                <a:latin typeface="+mn-lt"/>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956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3070" y="1063756"/>
            <a:ext cx="5794244" cy="5794244"/>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CB93A692-6FE4-459D-971B-4D9666573565}"/>
              </a:ext>
            </a:extLst>
          </p:cNvPr>
          <p:cNvSpPr>
            <a:spLocks noGrp="1"/>
          </p:cNvSpPr>
          <p:nvPr>
            <p:ph type="pic" idx="15" hasCustomPrompt="1"/>
          </p:nvPr>
        </p:nvSpPr>
        <p:spPr>
          <a:xfrm>
            <a:off x="3650190"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CE149D9E-74F2-422A-9403-DE25D7880EE3}"/>
              </a:ext>
            </a:extLst>
          </p:cNvPr>
          <p:cNvSpPr>
            <a:spLocks noGrp="1"/>
          </p:cNvSpPr>
          <p:nvPr>
            <p:ph type="pic" idx="16" hasCustomPrompt="1"/>
          </p:nvPr>
        </p:nvSpPr>
        <p:spPr>
          <a:xfrm>
            <a:off x="6403397"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0B5A09A4-9D5C-43E2-B67D-0F7F764E33B2}"/>
              </a:ext>
            </a:extLst>
          </p:cNvPr>
          <p:cNvSpPr>
            <a:spLocks noGrp="1"/>
          </p:cNvSpPr>
          <p:nvPr>
            <p:ph type="pic" idx="17" hasCustomPrompt="1"/>
          </p:nvPr>
        </p:nvSpPr>
        <p:spPr>
          <a:xfrm>
            <a:off x="915660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63E81662-E3DD-4893-A0D0-8BE33B2D3F55}"/>
              </a:ext>
            </a:extLst>
          </p:cNvPr>
          <p:cNvSpPr>
            <a:spLocks noGrp="1"/>
          </p:cNvSpPr>
          <p:nvPr>
            <p:ph type="pic" idx="18" hasCustomPrompt="1"/>
          </p:nvPr>
        </p:nvSpPr>
        <p:spPr>
          <a:xfrm>
            <a:off x="89698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F949C55-7049-48E6-BF47-20C885196F95}"/>
              </a:ext>
            </a:extLst>
          </p:cNvPr>
          <p:cNvSpPr/>
          <p:nvPr userDrawn="1"/>
        </p:nvSpPr>
        <p:spPr>
          <a:xfrm>
            <a:off x="0" y="5724052"/>
            <a:ext cx="7228116" cy="530052"/>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 name="Group 2">
            <a:extLst>
              <a:ext uri="{FF2B5EF4-FFF2-40B4-BE49-F238E27FC236}">
                <a16:creationId xmlns:a16="http://schemas.microsoft.com/office/drawing/2014/main" id="{5B6E9378-3AE8-4175-BFF9-D4A80A07DBEA}"/>
              </a:ext>
            </a:extLst>
          </p:cNvPr>
          <p:cNvGrpSpPr/>
          <p:nvPr userDrawn="1"/>
        </p:nvGrpSpPr>
        <p:grpSpPr>
          <a:xfrm>
            <a:off x="738218" y="2580613"/>
            <a:ext cx="6123410" cy="3364399"/>
            <a:chOff x="-548507" y="477868"/>
            <a:chExt cx="11570449" cy="6357177"/>
          </a:xfrm>
        </p:grpSpPr>
        <p:sp>
          <p:nvSpPr>
            <p:cNvPr id="4" name="Freeform: Shape 3">
              <a:extLst>
                <a:ext uri="{FF2B5EF4-FFF2-40B4-BE49-F238E27FC236}">
                  <a16:creationId xmlns:a16="http://schemas.microsoft.com/office/drawing/2014/main" id="{0910F74B-EC52-4773-BC59-A95B4A2C6E34}"/>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FF96CEC-5ECE-4416-AB10-FE34AE7BAF1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7F755C6F-D202-4C89-B564-B246B06F1F6D}"/>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662E5B49-F2D4-4500-B669-8FBE9BB5834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F77D40F1-5CB3-48EE-924E-6E3223E10226}"/>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id="{9AFA37A4-144E-4F6B-A5A4-A8C4BBDC697A}"/>
                </a:ext>
              </a:extLst>
            </p:cNvPr>
            <p:cNvGrpSpPr/>
            <p:nvPr/>
          </p:nvGrpSpPr>
          <p:grpSpPr>
            <a:xfrm>
              <a:off x="1606" y="6382978"/>
              <a:ext cx="413937" cy="115242"/>
              <a:chOff x="5955" y="6353672"/>
              <a:chExt cx="413937" cy="115242"/>
            </a:xfrm>
          </p:grpSpPr>
          <p:sp>
            <p:nvSpPr>
              <p:cNvPr id="14" name="Rectangle: Rounded Corners 13">
                <a:extLst>
                  <a:ext uri="{FF2B5EF4-FFF2-40B4-BE49-F238E27FC236}">
                    <a16:creationId xmlns:a16="http://schemas.microsoft.com/office/drawing/2014/main" id="{BA89A6E2-E8EB-4AD0-85F6-B0A17B2422D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8314224-AFA8-48BD-BEE7-13ED7B48495E}"/>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4E6139F3-8852-433B-9901-75B623701259}"/>
                </a:ext>
              </a:extLst>
            </p:cNvPr>
            <p:cNvGrpSpPr/>
            <p:nvPr/>
          </p:nvGrpSpPr>
          <p:grpSpPr>
            <a:xfrm>
              <a:off x="9855291" y="6381600"/>
              <a:ext cx="885989" cy="115242"/>
              <a:chOff x="5955" y="6353672"/>
              <a:chExt cx="413937" cy="115242"/>
            </a:xfrm>
          </p:grpSpPr>
          <p:sp>
            <p:nvSpPr>
              <p:cNvPr id="12" name="Rectangle: Rounded Corners 11">
                <a:extLst>
                  <a:ext uri="{FF2B5EF4-FFF2-40B4-BE49-F238E27FC236}">
                    <a16:creationId xmlns:a16="http://schemas.microsoft.com/office/drawing/2014/main" id="{8EFA1CC8-0444-4599-AC49-BA67BBF07DD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768C533-0E1A-45D1-A3AF-081C6C4A09E2}"/>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a16="http://schemas.microsoft.com/office/drawing/2014/main" id="{9F295247-3F7C-4048-9891-FA9EC6DCF741}"/>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6" name="Picture Placeholder 2">
            <a:extLst>
              <a:ext uri="{FF2B5EF4-FFF2-40B4-BE49-F238E27FC236}">
                <a16:creationId xmlns:a16="http://schemas.microsoft.com/office/drawing/2014/main" id="{7BB75F30-01AA-4ED9-8798-66B87A667AAA}"/>
              </a:ext>
            </a:extLst>
          </p:cNvPr>
          <p:cNvSpPr>
            <a:spLocks noGrp="1"/>
          </p:cNvSpPr>
          <p:nvPr>
            <p:ph type="pic" idx="11" hasCustomPrompt="1"/>
          </p:nvPr>
        </p:nvSpPr>
        <p:spPr>
          <a:xfrm>
            <a:off x="1560919" y="2771971"/>
            <a:ext cx="4535081" cy="272359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17" name="Text Placeholder 9">
            <a:extLst>
              <a:ext uri="{FF2B5EF4-FFF2-40B4-BE49-F238E27FC236}">
                <a16:creationId xmlns:a16="http://schemas.microsoft.com/office/drawing/2014/main" id="{B3616A90-E1DE-47A7-83AE-E8FD3279FFFD}"/>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 id="214748369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AF0D90FD-3E28-4722-97C4-8CCC735E8F08}"/>
              </a:ext>
            </a:extLst>
          </p:cNvPr>
          <p:cNvSpPr txBox="1"/>
          <p:nvPr/>
        </p:nvSpPr>
        <p:spPr>
          <a:xfrm>
            <a:off x="5741317" y="2133383"/>
            <a:ext cx="6083776" cy="2339102"/>
          </a:xfrm>
          <a:prstGeom prst="rect">
            <a:avLst/>
          </a:prstGeom>
          <a:noFill/>
        </p:spPr>
        <p:txBody>
          <a:bodyPr wrap="square" rtlCol="0" anchor="t">
            <a:spAutoFit/>
          </a:bodyPr>
          <a:lstStyle/>
          <a:p>
            <a:pPr algn="r"/>
            <a:endParaRPr lang="en-US" sz="1600" b="1" dirty="0">
              <a:solidFill>
                <a:schemeClr val="bg1"/>
              </a:solidFill>
              <a:latin typeface="+mj-lt"/>
            </a:endParaRPr>
          </a:p>
          <a:p>
            <a:pPr algn="r"/>
            <a:r>
              <a:rPr lang="en-US" sz="5400" b="1" dirty="0">
                <a:solidFill>
                  <a:schemeClr val="bg1"/>
                </a:solidFill>
                <a:latin typeface="+mj-lt"/>
              </a:rPr>
              <a:t>Cyber Security and </a:t>
            </a:r>
          </a:p>
          <a:p>
            <a:pPr algn="r"/>
            <a:r>
              <a:rPr lang="en-US" sz="5400" b="1" dirty="0">
                <a:solidFill>
                  <a:schemeClr val="bg1"/>
                </a:solidFill>
                <a:latin typeface="+mj-lt"/>
              </a:rPr>
              <a:t>Ethical Hacking</a:t>
            </a:r>
            <a:r>
              <a:rPr lang="en-US" sz="7200" b="1" dirty="0">
                <a:solidFill>
                  <a:schemeClr val="bg1"/>
                </a:solidFill>
                <a:latin typeface="+mj-lt"/>
              </a:rPr>
              <a:t> </a:t>
            </a:r>
          </a:p>
        </p:txBody>
      </p:sp>
      <p:sp>
        <p:nvSpPr>
          <p:cNvPr id="36" name="TextBox 35">
            <a:extLst>
              <a:ext uri="{FF2B5EF4-FFF2-40B4-BE49-F238E27FC236}">
                <a16:creationId xmlns:a16="http://schemas.microsoft.com/office/drawing/2014/main" id="{12E22EC9-32B2-4C76-BCA0-9B27E0E418E1}"/>
              </a:ext>
            </a:extLst>
          </p:cNvPr>
          <p:cNvSpPr txBox="1"/>
          <p:nvPr/>
        </p:nvSpPr>
        <p:spPr>
          <a:xfrm>
            <a:off x="6083705" y="5562831"/>
            <a:ext cx="5741388" cy="584775"/>
          </a:xfrm>
          <a:prstGeom prst="rect">
            <a:avLst/>
          </a:prstGeom>
          <a:noFill/>
        </p:spPr>
        <p:txBody>
          <a:bodyPr wrap="square" rtlCol="0" anchor="ctr">
            <a:spAutoFit/>
          </a:bodyPr>
          <a:lstStyle/>
          <a:p>
            <a:pPr algn="r"/>
            <a:r>
              <a:rPr lang="en-US" altLang="ko-KR" sz="3200" b="1" dirty="0">
                <a:solidFill>
                  <a:schemeClr val="bg1"/>
                </a:solidFill>
                <a:cs typeface="Arial" pitchFamily="34" charset="0"/>
              </a:rPr>
              <a:t>Subodh Shrivastava</a:t>
            </a:r>
            <a:endParaRPr lang="ko-KR" altLang="en-US" sz="3200" b="1" dirty="0">
              <a:solidFill>
                <a:schemeClr val="bg1"/>
              </a:solidFill>
              <a:cs typeface="Arial" pitchFamily="34"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3668" y="328205"/>
            <a:ext cx="1942555" cy="1942555"/>
          </a:xfrm>
          <a:prstGeom prst="rect">
            <a:avLst/>
          </a:prstGeom>
        </p:spPr>
      </p:pic>
      <p:sp>
        <p:nvSpPr>
          <p:cNvPr id="17" name="TextBox 16">
            <a:extLst>
              <a:ext uri="{FF2B5EF4-FFF2-40B4-BE49-F238E27FC236}">
                <a16:creationId xmlns:a16="http://schemas.microsoft.com/office/drawing/2014/main" id="{12E22EC9-32B2-4C76-BCA0-9B27E0E418E1}"/>
              </a:ext>
            </a:extLst>
          </p:cNvPr>
          <p:cNvSpPr txBox="1"/>
          <p:nvPr/>
        </p:nvSpPr>
        <p:spPr>
          <a:xfrm>
            <a:off x="6114179" y="6011920"/>
            <a:ext cx="5741388" cy="461665"/>
          </a:xfrm>
          <a:prstGeom prst="rect">
            <a:avLst/>
          </a:prstGeom>
          <a:noFill/>
        </p:spPr>
        <p:txBody>
          <a:bodyPr wrap="square" rtlCol="0" anchor="ctr">
            <a:spAutoFit/>
          </a:bodyPr>
          <a:lstStyle/>
          <a:p>
            <a:pPr algn="r"/>
            <a:r>
              <a:rPr lang="en-US" altLang="ko-KR" sz="2400" b="1" dirty="0">
                <a:solidFill>
                  <a:schemeClr val="bg1"/>
                </a:solidFill>
                <a:cs typeface="Arial" pitchFamily="34" charset="0"/>
              </a:rPr>
              <a:t>Institute of Computer Science</a:t>
            </a:r>
            <a:endParaRPr lang="ko-KR" altLang="en-US" sz="2400" b="1" dirty="0">
              <a:solidFill>
                <a:schemeClr val="bg1"/>
              </a:solidFill>
              <a:cs typeface="Arial" pitchFamily="34" charset="0"/>
            </a:endParaRPr>
          </a:p>
        </p:txBody>
      </p:sp>
      <p:sp>
        <p:nvSpPr>
          <p:cNvPr id="18" name="TextBox 17">
            <a:extLst>
              <a:ext uri="{FF2B5EF4-FFF2-40B4-BE49-F238E27FC236}">
                <a16:creationId xmlns:a16="http://schemas.microsoft.com/office/drawing/2014/main" id="{12E22EC9-32B2-4C76-BCA0-9B27E0E418E1}"/>
              </a:ext>
            </a:extLst>
          </p:cNvPr>
          <p:cNvSpPr txBox="1"/>
          <p:nvPr/>
        </p:nvSpPr>
        <p:spPr>
          <a:xfrm>
            <a:off x="5874625" y="4365885"/>
            <a:ext cx="5741388" cy="584775"/>
          </a:xfrm>
          <a:prstGeom prst="rect">
            <a:avLst/>
          </a:prstGeom>
          <a:noFill/>
        </p:spPr>
        <p:txBody>
          <a:bodyPr wrap="square" rtlCol="0" anchor="ctr">
            <a:spAutoFit/>
          </a:bodyPr>
          <a:lstStyle/>
          <a:p>
            <a:pPr algn="r"/>
            <a:r>
              <a:rPr lang="en-US" altLang="ko-KR" sz="3200" dirty="0">
                <a:solidFill>
                  <a:schemeClr val="bg1"/>
                </a:solidFill>
                <a:cs typeface="Arial" pitchFamily="34" charset="0"/>
              </a:rPr>
              <a:t>Webinar</a:t>
            </a:r>
            <a:endParaRPr lang="ko-KR" altLang="en-US" sz="3200" dirty="0">
              <a:solidFill>
                <a:schemeClr val="bg1"/>
              </a:solidFill>
              <a:cs typeface="Arial" pitchFamily="34" charset="0"/>
            </a:endParaRPr>
          </a:p>
        </p:txBody>
      </p:sp>
    </p:spTree>
    <p:extLst>
      <p:ext uri="{BB962C8B-B14F-4D97-AF65-F5344CB8AC3E}">
        <p14:creationId xmlns:p14="http://schemas.microsoft.com/office/powerpoint/2010/main" val="2652863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2A18A4-3D29-46C2-9BCE-48682E8B5E32}"/>
              </a:ext>
            </a:extLst>
          </p:cNvPr>
          <p:cNvSpPr>
            <a:spLocks noGrp="1"/>
          </p:cNvSpPr>
          <p:nvPr>
            <p:ph type="body" sz="quarter" idx="10"/>
          </p:nvPr>
        </p:nvSpPr>
        <p:spPr/>
        <p:txBody>
          <a:bodyPr/>
          <a:lstStyle/>
          <a:p>
            <a:pPr marL="12700">
              <a:spcBef>
                <a:spcPts val="270"/>
              </a:spcBef>
              <a:tabLst>
                <a:tab pos="195580" algn="l"/>
              </a:tabLst>
            </a:pPr>
            <a:r>
              <a:rPr lang="en-US" sz="5400" spc="-55" dirty="0">
                <a:solidFill>
                  <a:schemeClr val="tx1"/>
                </a:solidFill>
                <a:latin typeface="Trebuchet MS"/>
                <a:cs typeface="Trebuchet MS"/>
              </a:rPr>
              <a:t>Types of Malware</a:t>
            </a:r>
          </a:p>
        </p:txBody>
      </p:sp>
      <p:sp>
        <p:nvSpPr>
          <p:cNvPr id="7" name="Text Placeholder 3">
            <a:extLst>
              <a:ext uri="{FF2B5EF4-FFF2-40B4-BE49-F238E27FC236}">
                <a16:creationId xmlns:a16="http://schemas.microsoft.com/office/drawing/2014/main" id="{84E9EF0D-FEEF-41BB-9A7F-E1A11544C766}"/>
              </a:ext>
            </a:extLst>
          </p:cNvPr>
          <p:cNvSpPr>
            <a:spLocks noGrp="1"/>
          </p:cNvSpPr>
          <p:nvPr/>
        </p:nvSpPr>
        <p:spPr>
          <a:xfrm>
            <a:off x="7075503" y="2008766"/>
            <a:ext cx="4669654" cy="3960382"/>
          </a:xfrm>
          <a:prstGeom prst="rect">
            <a:avLst/>
          </a:prstGeom>
        </p:spPr>
        <p:txBody>
          <a:bodyPr vert="horz" lIns="0" tIns="45720" rIns="91440" bIns="45720" rtlCol="0">
            <a:normAutofit fontScale="92500" lnSpcReduction="10000"/>
          </a:bodyPr>
          <a:lstStyle>
            <a:lvl1pPr marL="0" marR="0" indent="0" algn="l" defTabSz="914583" rtl="0" eaLnBrk="1" fontAlgn="auto" latinLnBrk="0" hangingPunct="1">
              <a:lnSpc>
                <a:spcPct val="100000"/>
              </a:lnSpc>
              <a:spcBef>
                <a:spcPts val="0"/>
              </a:spcBef>
              <a:spcAft>
                <a:spcPts val="992"/>
              </a:spcAft>
              <a:buClrTx/>
              <a:buSzTx/>
              <a:buFont typeface="Arial" pitchFamily="34" charset="0"/>
              <a:buNone/>
              <a:tabLst/>
              <a:defRPr sz="2400" b="0" kern="1200" cap="none" baseline="0">
                <a:solidFill>
                  <a:schemeClr val="bg2"/>
                </a:solidFill>
                <a:latin typeface="+mn-lt"/>
                <a:ea typeface="+mn-ea"/>
                <a:cs typeface="Arial" pitchFamily="34" charset="0"/>
              </a:defRPr>
            </a:lvl1pPr>
            <a:lvl2pPr marL="342900" indent="-342900" algn="l" defTabSz="914583" rtl="0" eaLnBrk="1" latinLnBrk="0" hangingPunct="1">
              <a:lnSpc>
                <a:spcPct val="100000"/>
              </a:lnSpc>
              <a:spcBef>
                <a:spcPts val="0"/>
              </a:spcBef>
              <a:spcAft>
                <a:spcPts val="992"/>
              </a:spcAft>
              <a:buClr>
                <a:srgbClr val="2D739F"/>
              </a:buClr>
              <a:buSzPct val="70000"/>
              <a:buFont typeface="Wingdings" panose="05000000000000000000" pitchFamily="2" charset="2"/>
              <a:buChar char="§"/>
              <a:defRPr sz="2400" b="0" kern="1200">
                <a:solidFill>
                  <a:schemeClr val="tx1"/>
                </a:solidFill>
                <a:latin typeface="+mn-lt"/>
                <a:ea typeface="+mn-ea"/>
                <a:cs typeface="Arial" pitchFamily="34" charset="0"/>
              </a:defRPr>
            </a:lvl2pPr>
            <a:lvl3pPr marL="720725" indent="-342900" algn="l" defTabSz="914583" rtl="0" eaLnBrk="1" latinLnBrk="0" hangingPunct="1">
              <a:lnSpc>
                <a:spcPct val="100000"/>
              </a:lnSpc>
              <a:spcBef>
                <a:spcPts val="0"/>
              </a:spcBef>
              <a:spcAft>
                <a:spcPts val="992"/>
              </a:spcAft>
              <a:buClr>
                <a:srgbClr val="2D739F"/>
              </a:buClr>
              <a:buSzPct val="70000"/>
              <a:buFont typeface="Wingdings" panose="05000000000000000000" pitchFamily="2" charset="2"/>
              <a:buChar char="§"/>
              <a:defRPr sz="2400" kern="1200">
                <a:solidFill>
                  <a:schemeClr val="tx2"/>
                </a:solidFill>
                <a:latin typeface="+mn-lt"/>
                <a:ea typeface="+mn-ea"/>
                <a:cs typeface="Arial" pitchFamily="34" charset="0"/>
              </a:defRPr>
            </a:lvl3pPr>
            <a:lvl4pPr marL="1073150" indent="-342900"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800" kern="1200">
                <a:solidFill>
                  <a:schemeClr val="tx2"/>
                </a:solidFill>
                <a:latin typeface="+mn-lt"/>
                <a:ea typeface="+mn-ea"/>
                <a:cs typeface="Arial" pitchFamily="34" charset="0"/>
              </a:defRPr>
            </a:lvl4pPr>
            <a:lvl5pPr marL="1435100" indent="-342900"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600" kern="1200" baseline="0">
                <a:solidFill>
                  <a:schemeClr val="tx2"/>
                </a:solidFill>
                <a:latin typeface="+mn-lt"/>
                <a:ea typeface="+mn-ea"/>
                <a:cs typeface="Arial" pitchFamily="34" charset="0"/>
              </a:defRPr>
            </a:lvl5pPr>
            <a:lvl6pPr marL="1703388" indent="-225425"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400" kern="1200">
                <a:solidFill>
                  <a:schemeClr val="tx2"/>
                </a:solidFill>
                <a:latin typeface="+mn-lt"/>
                <a:ea typeface="+mn-ea"/>
                <a:cs typeface="Arial" pitchFamily="34" charset="0"/>
              </a:defRPr>
            </a:lvl6pPr>
            <a:lvl7pPr marL="1971675" indent="-225425"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400" kern="1200">
                <a:solidFill>
                  <a:schemeClr val="tx2"/>
                </a:solidFill>
                <a:latin typeface="+mn-lt"/>
                <a:ea typeface="+mn-ea"/>
                <a:cs typeface="Arial" pitchFamily="34" charset="0"/>
              </a:defRPr>
            </a:lvl7pPr>
            <a:lvl8pPr marL="2239963" indent="-225425"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400" kern="1200">
                <a:solidFill>
                  <a:schemeClr val="tx2"/>
                </a:solidFill>
                <a:latin typeface="+mn-lt"/>
                <a:ea typeface="+mn-ea"/>
                <a:cs typeface="Arial" pitchFamily="34" charset="0"/>
              </a:defRPr>
            </a:lvl8pPr>
            <a:lvl9pPr marL="1361072" indent="-226845" algn="l" defTabSz="914583" rtl="0" eaLnBrk="1" latinLnBrk="0" hangingPunct="1">
              <a:lnSpc>
                <a:spcPts val="1500"/>
              </a:lnSpc>
              <a:spcBef>
                <a:spcPts val="0"/>
              </a:spcBef>
              <a:spcAft>
                <a:spcPts val="992"/>
              </a:spcAft>
              <a:buClr>
                <a:srgbClr val="4596CA"/>
              </a:buClr>
              <a:buSzPct val="80000"/>
              <a:buFont typeface="Wingdings" panose="05000000000000000000" pitchFamily="2" charset="2"/>
              <a:buChar char="§"/>
              <a:defRPr sz="1400" kern="1200">
                <a:solidFill>
                  <a:schemeClr val="tx2"/>
                </a:solidFill>
                <a:latin typeface="+mn-lt"/>
                <a:ea typeface="+mn-ea"/>
                <a:cs typeface="Arial" pitchFamily="34" charset="0"/>
              </a:defRPr>
            </a:lvl9pPr>
          </a:lstStyle>
          <a:p>
            <a:pPr marL="12700">
              <a:spcBef>
                <a:spcPts val="270"/>
              </a:spcBef>
              <a:tabLst>
                <a:tab pos="195580" algn="l"/>
              </a:tabLst>
            </a:pPr>
            <a:endParaRPr lang="en-US" sz="2200" spc="-55" dirty="0">
              <a:solidFill>
                <a:schemeClr val="tx1"/>
              </a:solidFill>
              <a:latin typeface="Trebuchet MS"/>
              <a:cs typeface="Trebuchet MS"/>
            </a:endParaRPr>
          </a:p>
          <a:p>
            <a:pPr marL="355600" indent="-342900">
              <a:spcBef>
                <a:spcPts val="270"/>
              </a:spcBef>
              <a:buFont typeface="Arial" panose="020B0604020202020204" pitchFamily="34" charset="0"/>
              <a:buChar char="•"/>
              <a:tabLst>
                <a:tab pos="195580" algn="l"/>
              </a:tabLst>
            </a:pPr>
            <a:r>
              <a:rPr lang="en-US" sz="2200" spc="-55" dirty="0">
                <a:solidFill>
                  <a:schemeClr val="tx1"/>
                </a:solidFill>
                <a:latin typeface="Trebuchet MS"/>
                <a:cs typeface="Trebuchet MS"/>
              </a:rPr>
              <a:t>Spyware - track and spy on the user</a:t>
            </a:r>
          </a:p>
          <a:p>
            <a:pPr marL="355600" indent="-342900">
              <a:spcBef>
                <a:spcPts val="270"/>
              </a:spcBef>
              <a:buFont typeface="Arial" panose="020B0604020202020204" pitchFamily="34" charset="0"/>
              <a:buChar char="•"/>
              <a:tabLst>
                <a:tab pos="195580" algn="l"/>
              </a:tabLst>
            </a:pPr>
            <a:r>
              <a:rPr lang="en-US" sz="2200" spc="-55" dirty="0">
                <a:solidFill>
                  <a:schemeClr val="tx1"/>
                </a:solidFill>
                <a:latin typeface="Trebuchet MS"/>
                <a:cs typeface="Trebuchet MS"/>
              </a:rPr>
              <a:t>Adware - deliver advertisements, usually comes with spyware</a:t>
            </a:r>
          </a:p>
          <a:p>
            <a:pPr marL="355600" indent="-342900">
              <a:spcBef>
                <a:spcPts val="270"/>
              </a:spcBef>
              <a:buFont typeface="Arial" panose="020B0604020202020204" pitchFamily="34" charset="0"/>
              <a:buChar char="•"/>
              <a:tabLst>
                <a:tab pos="195580" algn="l"/>
              </a:tabLst>
            </a:pPr>
            <a:r>
              <a:rPr lang="en-US" sz="2200" spc="-55" dirty="0">
                <a:solidFill>
                  <a:schemeClr val="tx1"/>
                </a:solidFill>
                <a:latin typeface="Trebuchet MS"/>
                <a:cs typeface="Trebuchet MS"/>
              </a:rPr>
              <a:t>Bot - automatically perform an action</a:t>
            </a:r>
          </a:p>
          <a:p>
            <a:pPr marL="355600" indent="-342900">
              <a:spcBef>
                <a:spcPts val="270"/>
              </a:spcBef>
              <a:buFont typeface="Arial" panose="020B0604020202020204" pitchFamily="34" charset="0"/>
              <a:buChar char="•"/>
              <a:tabLst>
                <a:tab pos="195580" algn="l"/>
              </a:tabLst>
            </a:pPr>
            <a:r>
              <a:rPr lang="en-US" sz="2200" spc="-55" dirty="0">
                <a:solidFill>
                  <a:schemeClr val="tx1"/>
                </a:solidFill>
                <a:latin typeface="Trebuchet MS"/>
                <a:cs typeface="Trebuchet MS"/>
              </a:rPr>
              <a:t>Ransomware - hold a computer system or the data captive until payment is made</a:t>
            </a:r>
          </a:p>
          <a:p>
            <a:pPr marL="355600" indent="-342900">
              <a:spcBef>
                <a:spcPts val="270"/>
              </a:spcBef>
              <a:buFont typeface="Arial" panose="020B0604020202020204" pitchFamily="34" charset="0"/>
              <a:buChar char="•"/>
              <a:tabLst>
                <a:tab pos="195580" algn="l"/>
              </a:tabLst>
            </a:pPr>
            <a:r>
              <a:rPr lang="en-US" sz="2200" spc="-55" dirty="0">
                <a:solidFill>
                  <a:schemeClr val="tx1"/>
                </a:solidFill>
                <a:latin typeface="Trebuchet MS"/>
                <a:cs typeface="Trebuchet MS"/>
              </a:rPr>
              <a:t>Scareware - persuade the user to take a specific action based on fear</a:t>
            </a:r>
            <a:endParaRPr lang="en-GB" sz="2200" spc="-55" dirty="0">
              <a:solidFill>
                <a:schemeClr val="tx1"/>
              </a:solidFill>
              <a:latin typeface="Trebuchet MS"/>
              <a:cs typeface="Trebuchet MS"/>
            </a:endParaRPr>
          </a:p>
          <a:p>
            <a:pPr marL="195580" indent="-182880">
              <a:spcBef>
                <a:spcPts val="270"/>
              </a:spcBef>
              <a:buFont typeface="Wingdings"/>
              <a:buChar char=""/>
              <a:tabLst>
                <a:tab pos="195580" algn="l"/>
              </a:tabLst>
            </a:pPr>
            <a:endParaRPr lang="en-GB" sz="2200" spc="-55" dirty="0">
              <a:latin typeface="Trebuchet MS"/>
              <a:cs typeface="Trebuchet MS"/>
            </a:endParaRPr>
          </a:p>
          <a:p>
            <a:pPr marL="355600" lvl="1" indent="0">
              <a:spcBef>
                <a:spcPts val="270"/>
              </a:spcBef>
              <a:buNone/>
              <a:tabLst>
                <a:tab pos="195580" algn="l"/>
              </a:tabLst>
            </a:pPr>
            <a:endParaRPr lang="en-GB" sz="2200" spc="-55" dirty="0">
              <a:solidFill>
                <a:schemeClr val="tx1"/>
              </a:solidFill>
              <a:latin typeface="Trebuchet MS"/>
              <a:cs typeface="Trebuchet MS"/>
            </a:endParaRPr>
          </a:p>
          <a:p>
            <a:pPr marL="195580" indent="-182880">
              <a:spcBef>
                <a:spcPts val="270"/>
              </a:spcBef>
              <a:buFont typeface="Wingdings"/>
              <a:buChar char=""/>
              <a:tabLst>
                <a:tab pos="195580" algn="l"/>
              </a:tabLst>
            </a:pPr>
            <a:endParaRPr lang="en-US" sz="2200" spc="-55" dirty="0">
              <a:solidFill>
                <a:schemeClr val="tx1"/>
              </a:solidFill>
              <a:latin typeface="Trebuchet MS"/>
              <a:cs typeface="Trebuchet MS"/>
            </a:endParaRPr>
          </a:p>
        </p:txBody>
      </p:sp>
      <p:sp>
        <p:nvSpPr>
          <p:cNvPr id="9" name="Picture Placeholder 8">
            <a:extLst>
              <a:ext uri="{FF2B5EF4-FFF2-40B4-BE49-F238E27FC236}">
                <a16:creationId xmlns:a16="http://schemas.microsoft.com/office/drawing/2014/main" id="{0F03EEA9-5B30-44CC-8CD8-B0C91A190612}"/>
              </a:ext>
            </a:extLst>
          </p:cNvPr>
          <p:cNvSpPr>
            <a:spLocks noGrp="1"/>
          </p:cNvSpPr>
          <p:nvPr>
            <p:ph type="pic" idx="11"/>
          </p:nvPr>
        </p:nvSpPr>
        <p:spPr/>
      </p:sp>
      <p:pic>
        <p:nvPicPr>
          <p:cNvPr id="11" name="Picture 10">
            <a:extLst>
              <a:ext uri="{FF2B5EF4-FFF2-40B4-BE49-F238E27FC236}">
                <a16:creationId xmlns:a16="http://schemas.microsoft.com/office/drawing/2014/main" id="{926D8766-F0BA-45BF-9725-BEA985483B6A}"/>
              </a:ext>
            </a:extLst>
          </p:cNvPr>
          <p:cNvPicPr>
            <a:picLocks noChangeAspect="1"/>
          </p:cNvPicPr>
          <p:nvPr/>
        </p:nvPicPr>
        <p:blipFill>
          <a:blip r:embed="rId2"/>
          <a:stretch>
            <a:fillRect/>
          </a:stretch>
        </p:blipFill>
        <p:spPr>
          <a:xfrm>
            <a:off x="1560919" y="2684109"/>
            <a:ext cx="4472577" cy="2859358"/>
          </a:xfrm>
          <a:prstGeom prst="rect">
            <a:avLst/>
          </a:prstGeom>
        </p:spPr>
      </p:pic>
      <p:sp>
        <p:nvSpPr>
          <p:cNvPr id="13" name="TextBox 12">
            <a:extLst>
              <a:ext uri="{FF2B5EF4-FFF2-40B4-BE49-F238E27FC236}">
                <a16:creationId xmlns:a16="http://schemas.microsoft.com/office/drawing/2014/main" id="{0FB8F64F-ABEA-4B08-8770-0F5B4AE9375D}"/>
              </a:ext>
            </a:extLst>
          </p:cNvPr>
          <p:cNvSpPr txBox="1"/>
          <p:nvPr/>
        </p:nvSpPr>
        <p:spPr>
          <a:xfrm>
            <a:off x="1307236" y="1548531"/>
            <a:ext cx="10153835" cy="369332"/>
          </a:xfrm>
          <a:prstGeom prst="rect">
            <a:avLst/>
          </a:prstGeom>
          <a:noFill/>
        </p:spPr>
        <p:txBody>
          <a:bodyPr wrap="square">
            <a:spAutoFit/>
          </a:bodyPr>
          <a:lstStyle/>
          <a:p>
            <a:pPr marL="12700">
              <a:spcBef>
                <a:spcPts val="270"/>
              </a:spcBef>
              <a:tabLst>
                <a:tab pos="195580" algn="l"/>
              </a:tabLst>
            </a:pPr>
            <a:r>
              <a:rPr lang="en-US" sz="1800" spc="-55" dirty="0">
                <a:solidFill>
                  <a:schemeClr val="tx1"/>
                </a:solidFill>
                <a:latin typeface="Trebuchet MS"/>
                <a:cs typeface="Trebuchet MS"/>
              </a:rPr>
              <a:t>Malware is used to steal data, bypass access controls, cause harm to, or compromise a system.</a:t>
            </a:r>
          </a:p>
        </p:txBody>
      </p:sp>
    </p:spTree>
    <p:extLst>
      <p:ext uri="{BB962C8B-B14F-4D97-AF65-F5344CB8AC3E}">
        <p14:creationId xmlns:p14="http://schemas.microsoft.com/office/powerpoint/2010/main" val="401494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2A18A4-3D29-46C2-9BCE-48682E8B5E32}"/>
              </a:ext>
            </a:extLst>
          </p:cNvPr>
          <p:cNvSpPr>
            <a:spLocks noGrp="1"/>
          </p:cNvSpPr>
          <p:nvPr>
            <p:ph type="body" sz="quarter" idx="10"/>
          </p:nvPr>
        </p:nvSpPr>
        <p:spPr/>
        <p:txBody>
          <a:bodyPr/>
          <a:lstStyle/>
          <a:p>
            <a:pPr marL="12700">
              <a:spcBef>
                <a:spcPts val="270"/>
              </a:spcBef>
              <a:tabLst>
                <a:tab pos="195580" algn="l"/>
              </a:tabLst>
            </a:pPr>
            <a:r>
              <a:rPr lang="en-US" sz="5400" spc="-55" dirty="0">
                <a:solidFill>
                  <a:schemeClr val="tx1"/>
                </a:solidFill>
                <a:latin typeface="Trebuchet MS"/>
                <a:cs typeface="Trebuchet MS"/>
              </a:rPr>
              <a:t>Types of Malware</a:t>
            </a:r>
          </a:p>
        </p:txBody>
      </p:sp>
      <p:sp>
        <p:nvSpPr>
          <p:cNvPr id="7" name="Text Placeholder 3">
            <a:extLst>
              <a:ext uri="{FF2B5EF4-FFF2-40B4-BE49-F238E27FC236}">
                <a16:creationId xmlns:a16="http://schemas.microsoft.com/office/drawing/2014/main" id="{84E9EF0D-FEEF-41BB-9A7F-E1A11544C766}"/>
              </a:ext>
            </a:extLst>
          </p:cNvPr>
          <p:cNvSpPr>
            <a:spLocks noGrp="1"/>
          </p:cNvSpPr>
          <p:nvPr/>
        </p:nvSpPr>
        <p:spPr>
          <a:xfrm>
            <a:off x="7075503" y="2008766"/>
            <a:ext cx="4669654" cy="3960382"/>
          </a:xfrm>
          <a:prstGeom prst="rect">
            <a:avLst/>
          </a:prstGeom>
        </p:spPr>
        <p:txBody>
          <a:bodyPr vert="horz" lIns="0" tIns="45720" rIns="91440" bIns="45720" rtlCol="0">
            <a:normAutofit fontScale="92500" lnSpcReduction="20000"/>
          </a:bodyPr>
          <a:lstStyle>
            <a:lvl1pPr marL="0" marR="0" indent="0" algn="l" defTabSz="914583" rtl="0" eaLnBrk="1" fontAlgn="auto" latinLnBrk="0" hangingPunct="1">
              <a:lnSpc>
                <a:spcPct val="100000"/>
              </a:lnSpc>
              <a:spcBef>
                <a:spcPts val="0"/>
              </a:spcBef>
              <a:spcAft>
                <a:spcPts val="992"/>
              </a:spcAft>
              <a:buClrTx/>
              <a:buSzTx/>
              <a:buFont typeface="Arial" pitchFamily="34" charset="0"/>
              <a:buNone/>
              <a:tabLst/>
              <a:defRPr sz="2400" b="0" kern="1200" cap="none" baseline="0">
                <a:solidFill>
                  <a:schemeClr val="bg2"/>
                </a:solidFill>
                <a:latin typeface="+mn-lt"/>
                <a:ea typeface="+mn-ea"/>
                <a:cs typeface="Arial" pitchFamily="34" charset="0"/>
              </a:defRPr>
            </a:lvl1pPr>
            <a:lvl2pPr marL="342900" indent="-342900" algn="l" defTabSz="914583" rtl="0" eaLnBrk="1" latinLnBrk="0" hangingPunct="1">
              <a:lnSpc>
                <a:spcPct val="100000"/>
              </a:lnSpc>
              <a:spcBef>
                <a:spcPts val="0"/>
              </a:spcBef>
              <a:spcAft>
                <a:spcPts val="992"/>
              </a:spcAft>
              <a:buClr>
                <a:srgbClr val="2D739F"/>
              </a:buClr>
              <a:buSzPct val="70000"/>
              <a:buFont typeface="Wingdings" panose="05000000000000000000" pitchFamily="2" charset="2"/>
              <a:buChar char="§"/>
              <a:defRPr sz="2400" b="0" kern="1200">
                <a:solidFill>
                  <a:schemeClr val="tx1"/>
                </a:solidFill>
                <a:latin typeface="+mn-lt"/>
                <a:ea typeface="+mn-ea"/>
                <a:cs typeface="Arial" pitchFamily="34" charset="0"/>
              </a:defRPr>
            </a:lvl2pPr>
            <a:lvl3pPr marL="720725" indent="-342900" algn="l" defTabSz="914583" rtl="0" eaLnBrk="1" latinLnBrk="0" hangingPunct="1">
              <a:lnSpc>
                <a:spcPct val="100000"/>
              </a:lnSpc>
              <a:spcBef>
                <a:spcPts val="0"/>
              </a:spcBef>
              <a:spcAft>
                <a:spcPts val="992"/>
              </a:spcAft>
              <a:buClr>
                <a:srgbClr val="2D739F"/>
              </a:buClr>
              <a:buSzPct val="70000"/>
              <a:buFont typeface="Wingdings" panose="05000000000000000000" pitchFamily="2" charset="2"/>
              <a:buChar char="§"/>
              <a:defRPr sz="2400" kern="1200">
                <a:solidFill>
                  <a:schemeClr val="tx2"/>
                </a:solidFill>
                <a:latin typeface="+mn-lt"/>
                <a:ea typeface="+mn-ea"/>
                <a:cs typeface="Arial" pitchFamily="34" charset="0"/>
              </a:defRPr>
            </a:lvl3pPr>
            <a:lvl4pPr marL="1073150" indent="-342900"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800" kern="1200">
                <a:solidFill>
                  <a:schemeClr val="tx2"/>
                </a:solidFill>
                <a:latin typeface="+mn-lt"/>
                <a:ea typeface="+mn-ea"/>
                <a:cs typeface="Arial" pitchFamily="34" charset="0"/>
              </a:defRPr>
            </a:lvl4pPr>
            <a:lvl5pPr marL="1435100" indent="-342900"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600" kern="1200" baseline="0">
                <a:solidFill>
                  <a:schemeClr val="tx2"/>
                </a:solidFill>
                <a:latin typeface="+mn-lt"/>
                <a:ea typeface="+mn-ea"/>
                <a:cs typeface="Arial" pitchFamily="34" charset="0"/>
              </a:defRPr>
            </a:lvl5pPr>
            <a:lvl6pPr marL="1703388" indent="-225425"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400" kern="1200">
                <a:solidFill>
                  <a:schemeClr val="tx2"/>
                </a:solidFill>
                <a:latin typeface="+mn-lt"/>
                <a:ea typeface="+mn-ea"/>
                <a:cs typeface="Arial" pitchFamily="34" charset="0"/>
              </a:defRPr>
            </a:lvl6pPr>
            <a:lvl7pPr marL="1971675" indent="-225425"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400" kern="1200">
                <a:solidFill>
                  <a:schemeClr val="tx2"/>
                </a:solidFill>
                <a:latin typeface="+mn-lt"/>
                <a:ea typeface="+mn-ea"/>
                <a:cs typeface="Arial" pitchFamily="34" charset="0"/>
              </a:defRPr>
            </a:lvl7pPr>
            <a:lvl8pPr marL="2239963" indent="-225425"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400" kern="1200">
                <a:solidFill>
                  <a:schemeClr val="tx2"/>
                </a:solidFill>
                <a:latin typeface="+mn-lt"/>
                <a:ea typeface="+mn-ea"/>
                <a:cs typeface="Arial" pitchFamily="34" charset="0"/>
              </a:defRPr>
            </a:lvl8pPr>
            <a:lvl9pPr marL="1361072" indent="-226845" algn="l" defTabSz="914583" rtl="0" eaLnBrk="1" latinLnBrk="0" hangingPunct="1">
              <a:lnSpc>
                <a:spcPts val="1500"/>
              </a:lnSpc>
              <a:spcBef>
                <a:spcPts val="0"/>
              </a:spcBef>
              <a:spcAft>
                <a:spcPts val="992"/>
              </a:spcAft>
              <a:buClr>
                <a:srgbClr val="4596CA"/>
              </a:buClr>
              <a:buSzPct val="80000"/>
              <a:buFont typeface="Wingdings" panose="05000000000000000000" pitchFamily="2" charset="2"/>
              <a:buChar char="§"/>
              <a:defRPr sz="1400" kern="1200">
                <a:solidFill>
                  <a:schemeClr val="tx2"/>
                </a:solidFill>
                <a:latin typeface="+mn-lt"/>
                <a:ea typeface="+mn-ea"/>
                <a:cs typeface="Arial" pitchFamily="34" charset="0"/>
              </a:defRPr>
            </a:lvl9pPr>
          </a:lstStyle>
          <a:p>
            <a:pPr marL="355600" indent="-342900">
              <a:spcBef>
                <a:spcPts val="270"/>
              </a:spcBef>
              <a:buFont typeface="Arial" panose="020B0604020202020204" pitchFamily="34" charset="0"/>
              <a:buChar char="•"/>
              <a:tabLst>
                <a:tab pos="195580" algn="l"/>
              </a:tabLst>
            </a:pPr>
            <a:r>
              <a:rPr lang="en-US" sz="2200" spc="-55" dirty="0">
                <a:solidFill>
                  <a:schemeClr val="tx1"/>
                </a:solidFill>
                <a:latin typeface="Trebuchet MS"/>
                <a:cs typeface="Trebuchet MS"/>
              </a:rPr>
              <a:t>Rootkit - Modify the operating system to create a backdoor</a:t>
            </a:r>
          </a:p>
          <a:p>
            <a:pPr marL="355600" indent="-342900">
              <a:spcBef>
                <a:spcPts val="270"/>
              </a:spcBef>
              <a:buFont typeface="Arial" panose="020B0604020202020204" pitchFamily="34" charset="0"/>
              <a:buChar char="•"/>
              <a:tabLst>
                <a:tab pos="195580" algn="l"/>
              </a:tabLst>
            </a:pPr>
            <a:r>
              <a:rPr lang="en-US" sz="2200" spc="-55" dirty="0">
                <a:solidFill>
                  <a:schemeClr val="tx1"/>
                </a:solidFill>
                <a:latin typeface="Trebuchet MS"/>
                <a:cs typeface="Trebuchet MS"/>
              </a:rPr>
              <a:t>Virus - malicious executable code that is attached to other executable files</a:t>
            </a:r>
          </a:p>
          <a:p>
            <a:pPr marL="355600" indent="-342900">
              <a:spcBef>
                <a:spcPts val="270"/>
              </a:spcBef>
              <a:buFont typeface="Arial" panose="020B0604020202020204" pitchFamily="34" charset="0"/>
              <a:buChar char="•"/>
              <a:tabLst>
                <a:tab pos="195580" algn="l"/>
              </a:tabLst>
            </a:pPr>
            <a:r>
              <a:rPr lang="en-US" sz="2200" spc="-55" dirty="0">
                <a:solidFill>
                  <a:schemeClr val="tx1"/>
                </a:solidFill>
                <a:latin typeface="Trebuchet MS"/>
                <a:cs typeface="Trebuchet MS"/>
              </a:rPr>
              <a:t>Trojan horse - carries out malicious operations under the guise of the desired operation</a:t>
            </a:r>
          </a:p>
          <a:p>
            <a:pPr marL="355600" indent="-342900">
              <a:spcBef>
                <a:spcPts val="270"/>
              </a:spcBef>
              <a:buFont typeface="Arial" panose="020B0604020202020204" pitchFamily="34" charset="0"/>
              <a:buChar char="•"/>
              <a:tabLst>
                <a:tab pos="195580" algn="l"/>
              </a:tabLst>
            </a:pPr>
            <a:r>
              <a:rPr lang="en-US" sz="2200" spc="-55" dirty="0">
                <a:solidFill>
                  <a:schemeClr val="tx1"/>
                </a:solidFill>
                <a:latin typeface="Trebuchet MS"/>
                <a:cs typeface="Trebuchet MS"/>
              </a:rPr>
              <a:t>Worm - replicate themselves by independently exploiting vulnerabilities in networks</a:t>
            </a:r>
          </a:p>
          <a:p>
            <a:pPr marL="355600" indent="-342900">
              <a:spcBef>
                <a:spcPts val="270"/>
              </a:spcBef>
              <a:buFont typeface="Arial" panose="020B0604020202020204" pitchFamily="34" charset="0"/>
              <a:buChar char="•"/>
              <a:tabLst>
                <a:tab pos="195580" algn="l"/>
              </a:tabLst>
            </a:pPr>
            <a:r>
              <a:rPr lang="en-US" sz="2200" spc="-55" dirty="0">
                <a:solidFill>
                  <a:schemeClr val="tx1"/>
                </a:solidFill>
                <a:latin typeface="Trebuchet MS"/>
                <a:cs typeface="Trebuchet MS"/>
              </a:rPr>
              <a:t>Man-in-The-Middle or Man-in-The-Mobile - take control over a device without the user's knowledge</a:t>
            </a:r>
          </a:p>
        </p:txBody>
      </p:sp>
      <p:sp>
        <p:nvSpPr>
          <p:cNvPr id="9" name="Picture Placeholder 8">
            <a:extLst>
              <a:ext uri="{FF2B5EF4-FFF2-40B4-BE49-F238E27FC236}">
                <a16:creationId xmlns:a16="http://schemas.microsoft.com/office/drawing/2014/main" id="{0F03EEA9-5B30-44CC-8CD8-B0C91A190612}"/>
              </a:ext>
            </a:extLst>
          </p:cNvPr>
          <p:cNvSpPr>
            <a:spLocks noGrp="1"/>
          </p:cNvSpPr>
          <p:nvPr>
            <p:ph type="pic" idx="11"/>
          </p:nvPr>
        </p:nvSpPr>
        <p:spPr/>
      </p:sp>
      <p:pic>
        <p:nvPicPr>
          <p:cNvPr id="4" name="Picture 3">
            <a:extLst>
              <a:ext uri="{FF2B5EF4-FFF2-40B4-BE49-F238E27FC236}">
                <a16:creationId xmlns:a16="http://schemas.microsoft.com/office/drawing/2014/main" id="{3DB3F651-C6E1-4A2D-BD54-EB6837C0755F}"/>
              </a:ext>
            </a:extLst>
          </p:cNvPr>
          <p:cNvPicPr>
            <a:picLocks noChangeAspect="1"/>
          </p:cNvPicPr>
          <p:nvPr/>
        </p:nvPicPr>
        <p:blipFill>
          <a:blip r:embed="rId2"/>
          <a:stretch>
            <a:fillRect/>
          </a:stretch>
        </p:blipFill>
        <p:spPr>
          <a:xfrm>
            <a:off x="1560918" y="2779281"/>
            <a:ext cx="4523633" cy="2653853"/>
          </a:xfrm>
          <a:prstGeom prst="rect">
            <a:avLst/>
          </a:prstGeom>
        </p:spPr>
      </p:pic>
      <p:sp>
        <p:nvSpPr>
          <p:cNvPr id="5" name="TextBox 4">
            <a:extLst>
              <a:ext uri="{FF2B5EF4-FFF2-40B4-BE49-F238E27FC236}">
                <a16:creationId xmlns:a16="http://schemas.microsoft.com/office/drawing/2014/main" id="{8807F24C-A973-457B-81DB-6F9292FD205A}"/>
              </a:ext>
            </a:extLst>
          </p:cNvPr>
          <p:cNvSpPr txBox="1"/>
          <p:nvPr/>
        </p:nvSpPr>
        <p:spPr>
          <a:xfrm>
            <a:off x="2292235" y="6063448"/>
            <a:ext cx="3792316" cy="369332"/>
          </a:xfrm>
          <a:prstGeom prst="rect">
            <a:avLst/>
          </a:prstGeom>
          <a:noFill/>
        </p:spPr>
        <p:txBody>
          <a:bodyPr wrap="square" rtlCol="0">
            <a:spAutoFit/>
          </a:bodyPr>
          <a:lstStyle/>
          <a:p>
            <a:r>
              <a:rPr lang="en-US" dirty="0"/>
              <a:t>Code Red after 19 hours</a:t>
            </a:r>
          </a:p>
        </p:txBody>
      </p:sp>
    </p:spTree>
    <p:extLst>
      <p:ext uri="{BB962C8B-B14F-4D97-AF65-F5344CB8AC3E}">
        <p14:creationId xmlns:p14="http://schemas.microsoft.com/office/powerpoint/2010/main" val="3939612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 Signs of Malware Infection -Kaspersky Daily | Kaspersky official blog">
            <a:extLst>
              <a:ext uri="{FF2B5EF4-FFF2-40B4-BE49-F238E27FC236}">
                <a16:creationId xmlns:a16="http://schemas.microsoft.com/office/drawing/2014/main" id="{AE1C9BAD-E8E4-4CE0-91EE-1C7C91B70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2641" y="2361460"/>
            <a:ext cx="4745283" cy="280011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EC45785-AD19-4356-8EFA-9362016EF659}"/>
              </a:ext>
            </a:extLst>
          </p:cNvPr>
          <p:cNvSpPr>
            <a:spLocks noGrp="1"/>
          </p:cNvSpPr>
          <p:nvPr>
            <p:ph type="body" sz="quarter" idx="10"/>
          </p:nvPr>
        </p:nvSpPr>
        <p:spPr/>
        <p:txBody>
          <a:bodyPr/>
          <a:lstStyle/>
          <a:p>
            <a:r>
              <a:rPr lang="en-US" dirty="0"/>
              <a:t>Symptoms of Malware</a:t>
            </a:r>
          </a:p>
        </p:txBody>
      </p:sp>
      <p:sp>
        <p:nvSpPr>
          <p:cNvPr id="6" name="TextBox 5">
            <a:extLst>
              <a:ext uri="{FF2B5EF4-FFF2-40B4-BE49-F238E27FC236}">
                <a16:creationId xmlns:a16="http://schemas.microsoft.com/office/drawing/2014/main" id="{02269E1A-7A53-45EB-AEB6-74CF58442648}"/>
              </a:ext>
            </a:extLst>
          </p:cNvPr>
          <p:cNvSpPr txBox="1"/>
          <p:nvPr/>
        </p:nvSpPr>
        <p:spPr>
          <a:xfrm>
            <a:off x="488272" y="1518873"/>
            <a:ext cx="6027938" cy="4708981"/>
          </a:xfrm>
          <a:prstGeom prst="rect">
            <a:avLst/>
          </a:prstGeom>
          <a:noFill/>
        </p:spPr>
        <p:txBody>
          <a:bodyPr wrap="square">
            <a:spAutoFit/>
          </a:bodyPr>
          <a:lstStyle/>
          <a:p>
            <a:pPr marL="285750" indent="-285750">
              <a:buFont typeface="Arial" panose="020B0604020202020204" pitchFamily="34" charset="0"/>
              <a:buChar char="•"/>
            </a:pPr>
            <a:r>
              <a:rPr lang="en-US" sz="2000" dirty="0"/>
              <a:t>There is an increase in computer CPU usage</a:t>
            </a:r>
          </a:p>
          <a:p>
            <a:pPr marL="285750" indent="-285750">
              <a:buFont typeface="Arial" panose="020B0604020202020204" pitchFamily="34" charset="0"/>
              <a:buChar char="•"/>
            </a:pPr>
            <a:r>
              <a:rPr lang="en-US" sz="2000" dirty="0"/>
              <a:t>There is a decrease in computer speed</a:t>
            </a:r>
          </a:p>
          <a:p>
            <a:pPr marL="285750" indent="-285750">
              <a:buFont typeface="Arial" panose="020B0604020202020204" pitchFamily="34" charset="0"/>
              <a:buChar char="•"/>
            </a:pPr>
            <a:r>
              <a:rPr lang="en-US" sz="2000" dirty="0"/>
              <a:t>The computer freezes or crashes often</a:t>
            </a:r>
          </a:p>
          <a:p>
            <a:pPr marL="285750" indent="-285750">
              <a:buFont typeface="Arial" panose="020B0604020202020204" pitchFamily="34" charset="0"/>
              <a:buChar char="•"/>
            </a:pPr>
            <a:r>
              <a:rPr lang="en-US" sz="2000" dirty="0"/>
              <a:t>There is a decrease in Web browsing speed</a:t>
            </a:r>
          </a:p>
          <a:p>
            <a:pPr marL="285750" indent="-285750">
              <a:buFont typeface="Arial" panose="020B0604020202020204" pitchFamily="34" charset="0"/>
              <a:buChar char="•"/>
            </a:pPr>
            <a:r>
              <a:rPr lang="en-US" sz="2000" dirty="0"/>
              <a:t>There is an unexplainable problem with network connection</a:t>
            </a:r>
          </a:p>
          <a:p>
            <a:pPr marL="285750" indent="-285750">
              <a:buFont typeface="Arial" panose="020B0604020202020204" pitchFamily="34" charset="0"/>
              <a:buChar char="•"/>
            </a:pPr>
            <a:r>
              <a:rPr lang="en-US" sz="2000" dirty="0"/>
              <a:t>Files are modified</a:t>
            </a:r>
          </a:p>
          <a:p>
            <a:pPr marL="285750" indent="-285750">
              <a:buFont typeface="Arial" panose="020B0604020202020204" pitchFamily="34" charset="0"/>
              <a:buChar char="•"/>
            </a:pPr>
            <a:r>
              <a:rPr lang="en-US" sz="2000" dirty="0"/>
              <a:t>Files are deleted</a:t>
            </a:r>
          </a:p>
          <a:p>
            <a:pPr marL="285750" indent="-285750">
              <a:buFont typeface="Arial" panose="020B0604020202020204" pitchFamily="34" charset="0"/>
              <a:buChar char="•"/>
            </a:pPr>
            <a:r>
              <a:rPr lang="en-US" sz="2000" dirty="0"/>
              <a:t>There is a presence of unknown files, programs or desktop icons</a:t>
            </a:r>
          </a:p>
          <a:p>
            <a:pPr marL="285750" indent="-285750">
              <a:buFont typeface="Arial" panose="020B0604020202020204" pitchFamily="34" charset="0"/>
              <a:buChar char="•"/>
            </a:pPr>
            <a:r>
              <a:rPr lang="en-US" sz="2000" dirty="0"/>
              <a:t>There are unknown processes running</a:t>
            </a:r>
          </a:p>
          <a:p>
            <a:pPr marL="285750" indent="-285750">
              <a:buFont typeface="Arial" panose="020B0604020202020204" pitchFamily="34" charset="0"/>
              <a:buChar char="•"/>
            </a:pPr>
            <a:r>
              <a:rPr lang="en-US" sz="2000" dirty="0"/>
              <a:t>Programs are tunning off or reconfiguring themselves</a:t>
            </a:r>
          </a:p>
          <a:p>
            <a:pPr marL="285750" indent="-285750">
              <a:buFont typeface="Arial" panose="020B0604020202020204" pitchFamily="34" charset="0"/>
              <a:buChar char="•"/>
            </a:pPr>
            <a:r>
              <a:rPr lang="en-US" sz="2000" dirty="0"/>
              <a:t>Email is being sent without the user's knowledge or consent</a:t>
            </a:r>
          </a:p>
        </p:txBody>
      </p:sp>
    </p:spTree>
    <p:extLst>
      <p:ext uri="{BB962C8B-B14F-4D97-AF65-F5344CB8AC3E}">
        <p14:creationId xmlns:p14="http://schemas.microsoft.com/office/powerpoint/2010/main" val="3238051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CB235D-11BA-42CE-B8B3-CD11E3B69B64}"/>
              </a:ext>
            </a:extLst>
          </p:cNvPr>
          <p:cNvSpPr>
            <a:spLocks noGrp="1"/>
          </p:cNvSpPr>
          <p:nvPr>
            <p:ph type="body" sz="quarter" idx="10"/>
          </p:nvPr>
        </p:nvSpPr>
        <p:spPr/>
        <p:txBody>
          <a:bodyPr/>
          <a:lstStyle/>
          <a:p>
            <a:r>
              <a:rPr lang="en-US" dirty="0"/>
              <a:t>Protection - Individual</a:t>
            </a:r>
          </a:p>
        </p:txBody>
      </p:sp>
      <p:sp>
        <p:nvSpPr>
          <p:cNvPr id="3" name="TextBox 2">
            <a:extLst>
              <a:ext uri="{FF2B5EF4-FFF2-40B4-BE49-F238E27FC236}">
                <a16:creationId xmlns:a16="http://schemas.microsoft.com/office/drawing/2014/main" id="{48E93754-2F13-4782-9047-F879EB3999DF}"/>
              </a:ext>
            </a:extLst>
          </p:cNvPr>
          <p:cNvSpPr txBox="1"/>
          <p:nvPr/>
        </p:nvSpPr>
        <p:spPr>
          <a:xfrm>
            <a:off x="994300" y="1349977"/>
            <a:ext cx="5021802" cy="480131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dirty="0"/>
              <a:t>Keep all software up to date</a:t>
            </a:r>
          </a:p>
          <a:p>
            <a:pPr marL="285750" indent="-285750">
              <a:lnSpc>
                <a:spcPct val="150000"/>
              </a:lnSpc>
              <a:buFont typeface="Wingdings" panose="05000000000000000000" pitchFamily="2" charset="2"/>
              <a:buChar char="ü"/>
            </a:pPr>
            <a:r>
              <a:rPr lang="en-US" dirty="0"/>
              <a:t>Don’t use a weak password</a:t>
            </a:r>
          </a:p>
          <a:p>
            <a:pPr marL="285750" indent="-285750">
              <a:lnSpc>
                <a:spcPct val="150000"/>
              </a:lnSpc>
              <a:buFont typeface="Wingdings" panose="05000000000000000000" pitchFamily="2" charset="2"/>
              <a:buChar char="ü"/>
            </a:pPr>
            <a:r>
              <a:rPr lang="en-US" dirty="0"/>
              <a:t>Avoid accessing bank sites in a public place </a:t>
            </a:r>
          </a:p>
          <a:p>
            <a:pPr marL="285750" indent="-285750">
              <a:lnSpc>
                <a:spcPct val="150000"/>
              </a:lnSpc>
              <a:buFont typeface="Wingdings" panose="05000000000000000000" pitchFamily="2" charset="2"/>
              <a:buChar char="ü"/>
            </a:pPr>
            <a:r>
              <a:rPr lang="en-US" dirty="0"/>
              <a:t>Don’t do banking or work on the sensitive information on public Wi-Fi</a:t>
            </a:r>
          </a:p>
          <a:p>
            <a:pPr marL="285750" indent="-285750">
              <a:lnSpc>
                <a:spcPct val="150000"/>
              </a:lnSpc>
              <a:buFont typeface="Wingdings" panose="05000000000000000000" pitchFamily="2" charset="2"/>
              <a:buChar char="ü"/>
            </a:pPr>
            <a:r>
              <a:rPr lang="en-US" dirty="0"/>
              <a:t>Use good Anti-virus </a:t>
            </a:r>
          </a:p>
          <a:p>
            <a:pPr marL="285750" indent="-285750">
              <a:lnSpc>
                <a:spcPct val="150000"/>
              </a:lnSpc>
              <a:buFont typeface="Wingdings" panose="05000000000000000000" pitchFamily="2" charset="2"/>
              <a:buChar char="ü"/>
            </a:pPr>
            <a:r>
              <a:rPr lang="en-US" dirty="0"/>
              <a:t>Encrypt Hard disk </a:t>
            </a:r>
          </a:p>
          <a:p>
            <a:pPr marL="285750" indent="-285750">
              <a:lnSpc>
                <a:spcPct val="150000"/>
              </a:lnSpc>
              <a:buFont typeface="Wingdings" panose="05000000000000000000" pitchFamily="2" charset="2"/>
              <a:buChar char="ü"/>
            </a:pPr>
            <a:r>
              <a:rPr lang="en-US" dirty="0"/>
              <a:t>Check the website for HTTPS </a:t>
            </a:r>
          </a:p>
          <a:p>
            <a:pPr marL="285750" indent="-285750">
              <a:lnSpc>
                <a:spcPct val="150000"/>
              </a:lnSpc>
              <a:buFont typeface="Wingdings" panose="05000000000000000000" pitchFamily="2" charset="2"/>
              <a:buChar char="ü"/>
            </a:pPr>
            <a:r>
              <a:rPr lang="en-US" dirty="0"/>
              <a:t>Do not click on the email links</a:t>
            </a:r>
          </a:p>
          <a:p>
            <a:pPr marL="285750" indent="-285750">
              <a:lnSpc>
                <a:spcPct val="150000"/>
              </a:lnSpc>
              <a:buFont typeface="Wingdings" panose="05000000000000000000" pitchFamily="2" charset="2"/>
              <a:buChar char="ü"/>
            </a:pPr>
            <a:r>
              <a:rPr lang="en-US" dirty="0"/>
              <a:t>Back up your data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2050" name="Picture 2" descr="Small Business Cyber Security Tips: Understanding the Basics">
            <a:extLst>
              <a:ext uri="{FF2B5EF4-FFF2-40B4-BE49-F238E27FC236}">
                <a16:creationId xmlns:a16="http://schemas.microsoft.com/office/drawing/2014/main" id="{52AABE1D-FA52-4DCF-9C25-3D95404B01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627" y="1515539"/>
            <a:ext cx="5164707" cy="395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34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CB235D-11BA-42CE-B8B3-CD11E3B69B64}"/>
              </a:ext>
            </a:extLst>
          </p:cNvPr>
          <p:cNvSpPr>
            <a:spLocks noGrp="1"/>
          </p:cNvSpPr>
          <p:nvPr>
            <p:ph type="body" sz="quarter" idx="10"/>
          </p:nvPr>
        </p:nvSpPr>
        <p:spPr/>
        <p:txBody>
          <a:bodyPr/>
          <a:lstStyle/>
          <a:p>
            <a:r>
              <a:rPr lang="en-US" dirty="0"/>
              <a:t>Protection - Organization</a:t>
            </a:r>
          </a:p>
        </p:txBody>
      </p:sp>
      <p:sp>
        <p:nvSpPr>
          <p:cNvPr id="3" name="TextBox 2">
            <a:extLst>
              <a:ext uri="{FF2B5EF4-FFF2-40B4-BE49-F238E27FC236}">
                <a16:creationId xmlns:a16="http://schemas.microsoft.com/office/drawing/2014/main" id="{48E93754-2F13-4782-9047-F879EB3999DF}"/>
              </a:ext>
            </a:extLst>
          </p:cNvPr>
          <p:cNvSpPr txBox="1"/>
          <p:nvPr/>
        </p:nvSpPr>
        <p:spPr>
          <a:xfrm>
            <a:off x="1074198" y="1682426"/>
            <a:ext cx="5021802" cy="4108817"/>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dirty="0"/>
              <a:t>Create a Security Policy</a:t>
            </a:r>
          </a:p>
          <a:p>
            <a:pPr marL="285750" indent="-285750">
              <a:lnSpc>
                <a:spcPct val="150000"/>
              </a:lnSpc>
              <a:buFont typeface="Wingdings" panose="05000000000000000000" pitchFamily="2" charset="2"/>
              <a:buChar char="ü"/>
            </a:pPr>
            <a:r>
              <a:rPr lang="en-US" dirty="0"/>
              <a:t>Educating Employees</a:t>
            </a:r>
          </a:p>
          <a:p>
            <a:pPr marL="285750" indent="-285750">
              <a:lnSpc>
                <a:spcPct val="150000"/>
              </a:lnSpc>
              <a:buFont typeface="Wingdings" panose="05000000000000000000" pitchFamily="2" charset="2"/>
              <a:buChar char="ü"/>
            </a:pPr>
            <a:r>
              <a:rPr lang="en-US" dirty="0"/>
              <a:t>Secure the network (Firewall, IDS, IPS and ACL) </a:t>
            </a:r>
          </a:p>
          <a:p>
            <a:pPr marL="285750" indent="-285750">
              <a:lnSpc>
                <a:spcPct val="150000"/>
              </a:lnSpc>
              <a:buFont typeface="Wingdings" panose="05000000000000000000" pitchFamily="2" charset="2"/>
              <a:buChar char="ü"/>
            </a:pPr>
            <a:r>
              <a:rPr lang="en-US" dirty="0"/>
              <a:t>Backup of the data</a:t>
            </a:r>
          </a:p>
          <a:p>
            <a:pPr marL="285750" indent="-285750">
              <a:lnSpc>
                <a:spcPct val="150000"/>
              </a:lnSpc>
              <a:buFont typeface="Wingdings" panose="05000000000000000000" pitchFamily="2" charset="2"/>
              <a:buChar char="ü"/>
            </a:pPr>
            <a:r>
              <a:rPr lang="en-US" dirty="0"/>
              <a:t>Keep software up to date</a:t>
            </a:r>
          </a:p>
          <a:p>
            <a:pPr marL="285750" indent="-285750">
              <a:lnSpc>
                <a:spcPct val="150000"/>
              </a:lnSpc>
              <a:buFont typeface="Wingdings" panose="05000000000000000000" pitchFamily="2" charset="2"/>
              <a:buChar char="ü"/>
            </a:pPr>
            <a:r>
              <a:rPr lang="en-US" dirty="0"/>
              <a:t>Penetration Testing</a:t>
            </a:r>
          </a:p>
          <a:p>
            <a:pPr marL="285750" indent="-285750">
              <a:lnSpc>
                <a:spcPct val="150000"/>
              </a:lnSpc>
              <a:buFont typeface="Wingdings" panose="05000000000000000000" pitchFamily="2" charset="2"/>
              <a:buChar char="ü"/>
            </a:pPr>
            <a:r>
              <a:rPr lang="en-US" dirty="0"/>
              <a:t>Access control</a:t>
            </a:r>
          </a:p>
          <a:p>
            <a:pPr marL="285750" indent="-285750">
              <a:lnSpc>
                <a:spcPct val="150000"/>
              </a:lnSpc>
              <a:buFont typeface="Wingdings" panose="05000000000000000000" pitchFamily="2" charset="2"/>
              <a:buChar char="ü"/>
            </a:pPr>
            <a:r>
              <a:rPr lang="en-US" dirty="0"/>
              <a:t>Multifactor Authentication</a:t>
            </a:r>
          </a:p>
          <a:p>
            <a:endParaRPr lang="en-US" dirty="0"/>
          </a:p>
        </p:txBody>
      </p:sp>
      <p:pic>
        <p:nvPicPr>
          <p:cNvPr id="3074" name="Picture 2" descr="6 Ways to Become A Security-First Organization | JDK Technologies, Inc.">
            <a:extLst>
              <a:ext uri="{FF2B5EF4-FFF2-40B4-BE49-F238E27FC236}">
                <a16:creationId xmlns:a16="http://schemas.microsoft.com/office/drawing/2014/main" id="{226F7894-8DD0-4B2C-A351-B19068DC6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252" y="1682426"/>
            <a:ext cx="5021802" cy="377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501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F30527-91DB-4D7F-8C82-6FA9961DA36C}"/>
              </a:ext>
            </a:extLst>
          </p:cNvPr>
          <p:cNvSpPr/>
          <p:nvPr/>
        </p:nvSpPr>
        <p:spPr>
          <a:xfrm>
            <a:off x="6355675" y="2798659"/>
            <a:ext cx="533992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Ethical Hacking</a:t>
            </a:r>
          </a:p>
        </p:txBody>
      </p:sp>
    </p:spTree>
    <p:extLst>
      <p:ext uri="{BB962C8B-B14F-4D97-AF65-F5344CB8AC3E}">
        <p14:creationId xmlns:p14="http://schemas.microsoft.com/office/powerpoint/2010/main" val="706299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aphic 113">
            <a:extLst>
              <a:ext uri="{FF2B5EF4-FFF2-40B4-BE49-F238E27FC236}">
                <a16:creationId xmlns:a16="http://schemas.microsoft.com/office/drawing/2014/main" id="{D213ADFE-7C7E-4273-A43D-12C7B371BC51}"/>
              </a:ext>
            </a:extLst>
          </p:cNvPr>
          <p:cNvGrpSpPr/>
          <p:nvPr/>
        </p:nvGrpSpPr>
        <p:grpSpPr>
          <a:xfrm>
            <a:off x="7915053" y="2318574"/>
            <a:ext cx="2134470" cy="2220852"/>
            <a:chOff x="3273624" y="505223"/>
            <a:chExt cx="5528499" cy="6350784"/>
          </a:xfrm>
        </p:grpSpPr>
        <p:sp>
          <p:nvSpPr>
            <p:cNvPr id="5" name="Freeform: Shape 4">
              <a:extLst>
                <a:ext uri="{FF2B5EF4-FFF2-40B4-BE49-F238E27FC236}">
                  <a16:creationId xmlns:a16="http://schemas.microsoft.com/office/drawing/2014/main" id="{CDC85D18-2B34-4A52-BDBB-149232888761}"/>
                </a:ext>
              </a:extLst>
            </p:cNvPr>
            <p:cNvSpPr/>
            <p:nvPr/>
          </p:nvSpPr>
          <p:spPr>
            <a:xfrm>
              <a:off x="3273624" y="505223"/>
              <a:ext cx="5528499" cy="5952632"/>
            </a:xfrm>
            <a:custGeom>
              <a:avLst/>
              <a:gdLst>
                <a:gd name="connsiteX0" fmla="*/ 5510955 w 5528499"/>
                <a:gd name="connsiteY0" fmla="*/ 5152721 h 5952632"/>
                <a:gd name="connsiteX1" fmla="*/ 5319175 w 5528499"/>
                <a:gd name="connsiteY1" fmla="*/ 4687838 h 5952632"/>
                <a:gd name="connsiteX2" fmla="*/ 5122054 w 5528499"/>
                <a:gd name="connsiteY2" fmla="*/ 4326201 h 5952632"/>
                <a:gd name="connsiteX3" fmla="*/ 5080737 w 5528499"/>
                <a:gd name="connsiteY3" fmla="*/ 4259213 h 5952632"/>
                <a:gd name="connsiteX4" fmla="*/ 4521792 w 5528499"/>
                <a:gd name="connsiteY4" fmla="*/ 3443467 h 5952632"/>
                <a:gd name="connsiteX5" fmla="*/ 4394375 w 5528499"/>
                <a:gd name="connsiteY5" fmla="*/ 3320079 h 5952632"/>
                <a:gd name="connsiteX6" fmla="*/ 4168586 w 5528499"/>
                <a:gd name="connsiteY6" fmla="*/ 3222081 h 5952632"/>
                <a:gd name="connsiteX7" fmla="*/ 4054192 w 5528499"/>
                <a:gd name="connsiteY7" fmla="*/ 3188541 h 5952632"/>
                <a:gd name="connsiteX8" fmla="*/ 4074335 w 5528499"/>
                <a:gd name="connsiteY8" fmla="*/ 3167367 h 5952632"/>
                <a:gd name="connsiteX9" fmla="*/ 4366924 w 5528499"/>
                <a:gd name="connsiteY9" fmla="*/ 2759728 h 5952632"/>
                <a:gd name="connsiteX10" fmla="*/ 4485347 w 5528499"/>
                <a:gd name="connsiteY10" fmla="*/ 2325201 h 5952632"/>
                <a:gd name="connsiteX11" fmla="*/ 4487408 w 5528499"/>
                <a:gd name="connsiteY11" fmla="*/ 2309930 h 5952632"/>
                <a:gd name="connsiteX12" fmla="*/ 4488064 w 5528499"/>
                <a:gd name="connsiteY12" fmla="*/ 2128736 h 5952632"/>
                <a:gd name="connsiteX13" fmla="*/ 4381540 w 5528499"/>
                <a:gd name="connsiteY13" fmla="*/ 1605298 h 5952632"/>
                <a:gd name="connsiteX14" fmla="*/ 3816036 w 5528499"/>
                <a:gd name="connsiteY14" fmla="*/ 594961 h 5952632"/>
                <a:gd name="connsiteX15" fmla="*/ 3278076 w 5528499"/>
                <a:gd name="connsiteY15" fmla="*/ 145818 h 5952632"/>
                <a:gd name="connsiteX16" fmla="*/ 2844673 w 5528499"/>
                <a:gd name="connsiteY16" fmla="*/ 4068 h 5952632"/>
                <a:gd name="connsiteX17" fmla="*/ 2221551 w 5528499"/>
                <a:gd name="connsiteY17" fmla="*/ 144132 h 5952632"/>
                <a:gd name="connsiteX18" fmla="*/ 1637028 w 5528499"/>
                <a:gd name="connsiteY18" fmla="*/ 646771 h 5952632"/>
                <a:gd name="connsiteX19" fmla="*/ 1036672 w 5528499"/>
                <a:gd name="connsiteY19" fmla="*/ 1923090 h 5952632"/>
                <a:gd name="connsiteX20" fmla="*/ 1008940 w 5528499"/>
                <a:gd name="connsiteY20" fmla="*/ 2144195 h 5952632"/>
                <a:gd name="connsiteX21" fmla="*/ 1019902 w 5528499"/>
                <a:gd name="connsiteY21" fmla="*/ 2411207 h 5952632"/>
                <a:gd name="connsiteX22" fmla="*/ 1344533 w 5528499"/>
                <a:gd name="connsiteY22" fmla="*/ 3082204 h 5952632"/>
                <a:gd name="connsiteX23" fmla="*/ 1452181 w 5528499"/>
                <a:gd name="connsiteY23" fmla="*/ 3199315 h 5952632"/>
                <a:gd name="connsiteX24" fmla="*/ 1443749 w 5528499"/>
                <a:gd name="connsiteY24" fmla="*/ 3203531 h 5952632"/>
                <a:gd name="connsiteX25" fmla="*/ 1146475 w 5528499"/>
                <a:gd name="connsiteY25" fmla="*/ 3319986 h 5952632"/>
                <a:gd name="connsiteX26" fmla="*/ 1119305 w 5528499"/>
                <a:gd name="connsiteY26" fmla="*/ 3335725 h 5952632"/>
                <a:gd name="connsiteX27" fmla="*/ 917407 w 5528499"/>
                <a:gd name="connsiteY27" fmla="*/ 3544557 h 5952632"/>
                <a:gd name="connsiteX28" fmla="*/ 515202 w 5528499"/>
                <a:gd name="connsiteY28" fmla="*/ 4152690 h 5952632"/>
                <a:gd name="connsiteX29" fmla="*/ 398841 w 5528499"/>
                <a:gd name="connsiteY29" fmla="*/ 4354682 h 5952632"/>
                <a:gd name="connsiteX30" fmla="*/ 385537 w 5528499"/>
                <a:gd name="connsiteY30" fmla="*/ 4383070 h 5952632"/>
                <a:gd name="connsiteX31" fmla="*/ 174550 w 5528499"/>
                <a:gd name="connsiteY31" fmla="*/ 4808790 h 5952632"/>
                <a:gd name="connsiteX32" fmla="*/ 11158 w 5528499"/>
                <a:gd name="connsiteY32" fmla="*/ 5265241 h 5952632"/>
                <a:gd name="connsiteX33" fmla="*/ 108219 w 5528499"/>
                <a:gd name="connsiteY33" fmla="*/ 5586592 h 5952632"/>
                <a:gd name="connsiteX34" fmla="*/ 208466 w 5528499"/>
                <a:gd name="connsiteY34" fmla="*/ 5667165 h 5952632"/>
                <a:gd name="connsiteX35" fmla="*/ 875434 w 5528499"/>
                <a:gd name="connsiteY35" fmla="*/ 5941953 h 5952632"/>
                <a:gd name="connsiteX36" fmla="*/ 882461 w 5528499"/>
                <a:gd name="connsiteY36" fmla="*/ 5913003 h 5952632"/>
                <a:gd name="connsiteX37" fmla="*/ 882742 w 5528499"/>
                <a:gd name="connsiteY37" fmla="*/ 4122803 h 5952632"/>
                <a:gd name="connsiteX38" fmla="*/ 887426 w 5528499"/>
                <a:gd name="connsiteY38" fmla="*/ 4070618 h 5952632"/>
                <a:gd name="connsiteX39" fmla="*/ 986642 w 5528499"/>
                <a:gd name="connsiteY39" fmla="*/ 3984800 h 5952632"/>
                <a:gd name="connsiteX40" fmla="*/ 1039202 w 5528499"/>
                <a:gd name="connsiteY40" fmla="*/ 3984331 h 5952632"/>
                <a:gd name="connsiteX41" fmla="*/ 4438502 w 5528499"/>
                <a:gd name="connsiteY41" fmla="*/ 3984331 h 5952632"/>
                <a:gd name="connsiteX42" fmla="*/ 4493685 w 5528499"/>
                <a:gd name="connsiteY42" fmla="*/ 3984987 h 5952632"/>
                <a:gd name="connsiteX43" fmla="*/ 4589622 w 5528499"/>
                <a:gd name="connsiteY43" fmla="*/ 4068463 h 5952632"/>
                <a:gd name="connsiteX44" fmla="*/ 4594681 w 5528499"/>
                <a:gd name="connsiteY44" fmla="*/ 4123271 h 5952632"/>
                <a:gd name="connsiteX45" fmla="*/ 4594681 w 5528499"/>
                <a:gd name="connsiteY45" fmla="*/ 5913472 h 5952632"/>
                <a:gd name="connsiteX46" fmla="*/ 4596367 w 5528499"/>
                <a:gd name="connsiteY46" fmla="*/ 5952633 h 5952632"/>
                <a:gd name="connsiteX47" fmla="*/ 5015437 w 5528499"/>
                <a:gd name="connsiteY47" fmla="*/ 5786617 h 5952632"/>
                <a:gd name="connsiteX48" fmla="*/ 5396936 w 5528499"/>
                <a:gd name="connsiteY48" fmla="*/ 5538811 h 5952632"/>
                <a:gd name="connsiteX49" fmla="*/ 5510955 w 5528499"/>
                <a:gd name="connsiteY49" fmla="*/ 5152721 h 5952632"/>
                <a:gd name="connsiteX50" fmla="*/ 2499712 w 5528499"/>
                <a:gd name="connsiteY50" fmla="*/ 2009752 h 5952632"/>
                <a:gd name="connsiteX51" fmla="*/ 2376043 w 5528499"/>
                <a:gd name="connsiteY51" fmla="*/ 2043948 h 5952632"/>
                <a:gd name="connsiteX52" fmla="*/ 2188573 w 5528499"/>
                <a:gd name="connsiteY52" fmla="*/ 1958972 h 5952632"/>
                <a:gd name="connsiteX53" fmla="*/ 2164307 w 5528499"/>
                <a:gd name="connsiteY53" fmla="*/ 1909599 h 5952632"/>
                <a:gd name="connsiteX54" fmla="*/ 2148661 w 5528499"/>
                <a:gd name="connsiteY54" fmla="*/ 1873341 h 5952632"/>
                <a:gd name="connsiteX55" fmla="*/ 2165525 w 5528499"/>
                <a:gd name="connsiteY55" fmla="*/ 1871186 h 5952632"/>
                <a:gd name="connsiteX56" fmla="*/ 2344564 w 5528499"/>
                <a:gd name="connsiteY56" fmla="*/ 1849919 h 5952632"/>
                <a:gd name="connsiteX57" fmla="*/ 2530067 w 5528499"/>
                <a:gd name="connsiteY57" fmla="*/ 1829495 h 5952632"/>
                <a:gd name="connsiteX58" fmla="*/ 2535688 w 5528499"/>
                <a:gd name="connsiteY58" fmla="*/ 1847483 h 5952632"/>
                <a:gd name="connsiteX59" fmla="*/ 2550585 w 5528499"/>
                <a:gd name="connsiteY59" fmla="*/ 1872217 h 5952632"/>
                <a:gd name="connsiteX60" fmla="*/ 2499712 w 5528499"/>
                <a:gd name="connsiteY60" fmla="*/ 2009752 h 5952632"/>
                <a:gd name="connsiteX61" fmla="*/ 3221020 w 5528499"/>
                <a:gd name="connsiteY61" fmla="*/ 2044417 h 5952632"/>
                <a:gd name="connsiteX62" fmla="*/ 2995043 w 5528499"/>
                <a:gd name="connsiteY62" fmla="*/ 1990920 h 5952632"/>
                <a:gd name="connsiteX63" fmla="*/ 2963189 w 5528499"/>
                <a:gd name="connsiteY63" fmla="*/ 1918968 h 5952632"/>
                <a:gd name="connsiteX64" fmla="*/ 2990640 w 5528499"/>
                <a:gd name="connsiteY64" fmla="*/ 1851512 h 5952632"/>
                <a:gd name="connsiteX65" fmla="*/ 2998791 w 5528499"/>
                <a:gd name="connsiteY65" fmla="*/ 1833711 h 5952632"/>
                <a:gd name="connsiteX66" fmla="*/ 3193944 w 5528499"/>
                <a:gd name="connsiteY66" fmla="*/ 1861068 h 5952632"/>
                <a:gd name="connsiteX67" fmla="*/ 3352746 w 5528499"/>
                <a:gd name="connsiteY67" fmla="*/ 1885052 h 5952632"/>
                <a:gd name="connsiteX68" fmla="*/ 3377199 w 5528499"/>
                <a:gd name="connsiteY68" fmla="*/ 1888987 h 5952632"/>
                <a:gd name="connsiteX69" fmla="*/ 3328574 w 5528499"/>
                <a:gd name="connsiteY69" fmla="*/ 1976305 h 5952632"/>
                <a:gd name="connsiteX70" fmla="*/ 3221020 w 5528499"/>
                <a:gd name="connsiteY70" fmla="*/ 2044417 h 5952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528499" h="5952632">
                  <a:moveTo>
                    <a:pt x="5510955" y="5152721"/>
                  </a:moveTo>
                  <a:cubicBezTo>
                    <a:pt x="5462893" y="4990827"/>
                    <a:pt x="5393938" y="4838302"/>
                    <a:pt x="5319175" y="4687838"/>
                  </a:cubicBezTo>
                  <a:cubicBezTo>
                    <a:pt x="5258089" y="4564732"/>
                    <a:pt x="5188760" y="4446216"/>
                    <a:pt x="5122054" y="4326201"/>
                  </a:cubicBezTo>
                  <a:cubicBezTo>
                    <a:pt x="5108282" y="4303903"/>
                    <a:pt x="5094322" y="4281699"/>
                    <a:pt x="5080737" y="4259213"/>
                  </a:cubicBezTo>
                  <a:cubicBezTo>
                    <a:pt x="4910131" y="3976555"/>
                    <a:pt x="4731092" y="3699612"/>
                    <a:pt x="4521792" y="3443467"/>
                  </a:cubicBezTo>
                  <a:cubicBezTo>
                    <a:pt x="4484222" y="3397466"/>
                    <a:pt x="4448714" y="3345563"/>
                    <a:pt x="4394375" y="3320079"/>
                  </a:cubicBezTo>
                  <a:cubicBezTo>
                    <a:pt x="4320174" y="3285321"/>
                    <a:pt x="4247753" y="3245691"/>
                    <a:pt x="4168586" y="3222081"/>
                  </a:cubicBezTo>
                  <a:cubicBezTo>
                    <a:pt x="4131391" y="3211026"/>
                    <a:pt x="4094103" y="3200252"/>
                    <a:pt x="4054192" y="3188541"/>
                  </a:cubicBezTo>
                  <a:cubicBezTo>
                    <a:pt x="4062436" y="3179828"/>
                    <a:pt x="4068339" y="3173551"/>
                    <a:pt x="4074335" y="3167367"/>
                  </a:cubicBezTo>
                  <a:cubicBezTo>
                    <a:pt x="4192851" y="3046509"/>
                    <a:pt x="4293473" y="2912628"/>
                    <a:pt x="4366924" y="2759728"/>
                  </a:cubicBezTo>
                  <a:cubicBezTo>
                    <a:pt x="4432975" y="2622287"/>
                    <a:pt x="4476446" y="2478382"/>
                    <a:pt x="4485347" y="2325201"/>
                  </a:cubicBezTo>
                  <a:cubicBezTo>
                    <a:pt x="4486940" y="2319486"/>
                    <a:pt x="4487595" y="2314427"/>
                    <a:pt x="4487408" y="2309930"/>
                  </a:cubicBezTo>
                  <a:cubicBezTo>
                    <a:pt x="4495090" y="2249594"/>
                    <a:pt x="4493123" y="2188884"/>
                    <a:pt x="4488064" y="2128736"/>
                  </a:cubicBezTo>
                  <a:cubicBezTo>
                    <a:pt x="4473074" y="1950259"/>
                    <a:pt x="4436160" y="1775811"/>
                    <a:pt x="4381540" y="1605298"/>
                  </a:cubicBezTo>
                  <a:cubicBezTo>
                    <a:pt x="4261431" y="1230263"/>
                    <a:pt x="4073960" y="892703"/>
                    <a:pt x="3816036" y="594961"/>
                  </a:cubicBezTo>
                  <a:cubicBezTo>
                    <a:pt x="3661169" y="416204"/>
                    <a:pt x="3486065" y="261055"/>
                    <a:pt x="3278076" y="145818"/>
                  </a:cubicBezTo>
                  <a:cubicBezTo>
                    <a:pt x="3142790" y="70868"/>
                    <a:pt x="2999821" y="17653"/>
                    <a:pt x="2844673" y="4068"/>
                  </a:cubicBezTo>
                  <a:cubicBezTo>
                    <a:pt x="2622350" y="-15420"/>
                    <a:pt x="2415580" y="35734"/>
                    <a:pt x="2221551" y="144132"/>
                  </a:cubicBezTo>
                  <a:cubicBezTo>
                    <a:pt x="1992482" y="272111"/>
                    <a:pt x="1801826" y="444966"/>
                    <a:pt x="1637028" y="646771"/>
                  </a:cubicBezTo>
                  <a:cubicBezTo>
                    <a:pt x="1330854" y="1021900"/>
                    <a:pt x="1126238" y="1445747"/>
                    <a:pt x="1036672" y="1923090"/>
                  </a:cubicBezTo>
                  <a:cubicBezTo>
                    <a:pt x="1022994" y="1996167"/>
                    <a:pt x="1011470" y="2069619"/>
                    <a:pt x="1008940" y="2144195"/>
                  </a:cubicBezTo>
                  <a:cubicBezTo>
                    <a:pt x="1002850" y="2233574"/>
                    <a:pt x="1005661" y="2322859"/>
                    <a:pt x="1019902" y="2411207"/>
                  </a:cubicBezTo>
                  <a:cubicBezTo>
                    <a:pt x="1060938" y="2667164"/>
                    <a:pt x="1176268" y="2887707"/>
                    <a:pt x="1344533" y="3082204"/>
                  </a:cubicBezTo>
                  <a:cubicBezTo>
                    <a:pt x="1379104" y="3122116"/>
                    <a:pt x="1415923" y="3160059"/>
                    <a:pt x="1452181" y="3199315"/>
                  </a:cubicBezTo>
                  <a:cubicBezTo>
                    <a:pt x="1448433" y="3201189"/>
                    <a:pt x="1446185" y="3202969"/>
                    <a:pt x="1443749" y="3203531"/>
                  </a:cubicBezTo>
                  <a:cubicBezTo>
                    <a:pt x="1338911" y="3227515"/>
                    <a:pt x="1247846" y="3286914"/>
                    <a:pt x="1146475" y="3319986"/>
                  </a:cubicBezTo>
                  <a:cubicBezTo>
                    <a:pt x="1136731" y="3323171"/>
                    <a:pt x="1127925" y="3329729"/>
                    <a:pt x="1119305" y="3335725"/>
                  </a:cubicBezTo>
                  <a:cubicBezTo>
                    <a:pt x="1038452" y="3392220"/>
                    <a:pt x="977461" y="3468201"/>
                    <a:pt x="917407" y="3544557"/>
                  </a:cubicBezTo>
                  <a:cubicBezTo>
                    <a:pt x="766662" y="3736150"/>
                    <a:pt x="638215" y="3942733"/>
                    <a:pt x="515202" y="4152690"/>
                  </a:cubicBezTo>
                  <a:cubicBezTo>
                    <a:pt x="475946" y="4219770"/>
                    <a:pt x="437628" y="4287320"/>
                    <a:pt x="398841" y="4354682"/>
                  </a:cubicBezTo>
                  <a:cubicBezTo>
                    <a:pt x="394437" y="4364144"/>
                    <a:pt x="390409" y="4373795"/>
                    <a:pt x="385537" y="4383070"/>
                  </a:cubicBezTo>
                  <a:cubicBezTo>
                    <a:pt x="310961" y="4522853"/>
                    <a:pt x="238540" y="4663760"/>
                    <a:pt x="174550" y="4808790"/>
                  </a:cubicBezTo>
                  <a:cubicBezTo>
                    <a:pt x="109062" y="4957006"/>
                    <a:pt x="49289" y="5107001"/>
                    <a:pt x="11158" y="5265241"/>
                  </a:cubicBezTo>
                  <a:cubicBezTo>
                    <a:pt x="-19666" y="5393126"/>
                    <a:pt x="13593" y="5497963"/>
                    <a:pt x="108219" y="5586592"/>
                  </a:cubicBezTo>
                  <a:cubicBezTo>
                    <a:pt x="139698" y="5616010"/>
                    <a:pt x="172583" y="5643555"/>
                    <a:pt x="208466" y="5667165"/>
                  </a:cubicBezTo>
                  <a:cubicBezTo>
                    <a:pt x="413081" y="5801607"/>
                    <a:pt x="641775" y="5877964"/>
                    <a:pt x="875434" y="5941953"/>
                  </a:cubicBezTo>
                  <a:cubicBezTo>
                    <a:pt x="886489" y="5934458"/>
                    <a:pt x="882461" y="5923028"/>
                    <a:pt x="882461" y="5913003"/>
                  </a:cubicBezTo>
                  <a:cubicBezTo>
                    <a:pt x="882554" y="5316301"/>
                    <a:pt x="882554" y="4719505"/>
                    <a:pt x="882742" y="4122803"/>
                  </a:cubicBezTo>
                  <a:cubicBezTo>
                    <a:pt x="882742" y="4105377"/>
                    <a:pt x="884241" y="4087763"/>
                    <a:pt x="887426" y="4070618"/>
                  </a:cubicBezTo>
                  <a:cubicBezTo>
                    <a:pt x="896420" y="4021338"/>
                    <a:pt x="936332" y="3987236"/>
                    <a:pt x="986642" y="3984800"/>
                  </a:cubicBezTo>
                  <a:cubicBezTo>
                    <a:pt x="1004162" y="3983956"/>
                    <a:pt x="1021682" y="3984331"/>
                    <a:pt x="1039202" y="3984331"/>
                  </a:cubicBezTo>
                  <a:cubicBezTo>
                    <a:pt x="2172271" y="3984331"/>
                    <a:pt x="3305433" y="3984331"/>
                    <a:pt x="4438502" y="3984331"/>
                  </a:cubicBezTo>
                  <a:cubicBezTo>
                    <a:pt x="4456865" y="3984331"/>
                    <a:pt x="4475322" y="3983863"/>
                    <a:pt x="4493685" y="3984987"/>
                  </a:cubicBezTo>
                  <a:cubicBezTo>
                    <a:pt x="4541091" y="3987985"/>
                    <a:pt x="4579785" y="4021994"/>
                    <a:pt x="4589622" y="4068463"/>
                  </a:cubicBezTo>
                  <a:cubicBezTo>
                    <a:pt x="4593463" y="4086545"/>
                    <a:pt x="4594681" y="4104815"/>
                    <a:pt x="4594681" y="4123271"/>
                  </a:cubicBezTo>
                  <a:cubicBezTo>
                    <a:pt x="4594587" y="4719973"/>
                    <a:pt x="4594587" y="5316769"/>
                    <a:pt x="4594681" y="5913472"/>
                  </a:cubicBezTo>
                  <a:cubicBezTo>
                    <a:pt x="4594681" y="5926494"/>
                    <a:pt x="4592058" y="5939704"/>
                    <a:pt x="4596367" y="5952633"/>
                  </a:cubicBezTo>
                  <a:cubicBezTo>
                    <a:pt x="4740180" y="5907757"/>
                    <a:pt x="4879775" y="5851825"/>
                    <a:pt x="5015437" y="5786617"/>
                  </a:cubicBezTo>
                  <a:cubicBezTo>
                    <a:pt x="5153065" y="5720473"/>
                    <a:pt x="5284978" y="5645054"/>
                    <a:pt x="5396936" y="5538811"/>
                  </a:cubicBezTo>
                  <a:cubicBezTo>
                    <a:pt x="5509737" y="5431913"/>
                    <a:pt x="5557144" y="5308525"/>
                    <a:pt x="5510955" y="5152721"/>
                  </a:cubicBezTo>
                  <a:close/>
                  <a:moveTo>
                    <a:pt x="2499712" y="2009752"/>
                  </a:moveTo>
                  <a:cubicBezTo>
                    <a:pt x="2459613" y="2025023"/>
                    <a:pt x="2418391" y="2036640"/>
                    <a:pt x="2376043" y="2043948"/>
                  </a:cubicBezTo>
                  <a:cubicBezTo>
                    <a:pt x="2295190" y="2057907"/>
                    <a:pt x="2231388" y="2028958"/>
                    <a:pt x="2188573" y="1958972"/>
                  </a:cubicBezTo>
                  <a:cubicBezTo>
                    <a:pt x="2179016" y="1943327"/>
                    <a:pt x="2170397" y="1927025"/>
                    <a:pt x="2164307" y="1909599"/>
                  </a:cubicBezTo>
                  <a:cubicBezTo>
                    <a:pt x="2159904" y="1897044"/>
                    <a:pt x="2154564" y="1885052"/>
                    <a:pt x="2148661" y="1873341"/>
                  </a:cubicBezTo>
                  <a:cubicBezTo>
                    <a:pt x="2154283" y="1872592"/>
                    <a:pt x="2159904" y="1871842"/>
                    <a:pt x="2165525" y="1871186"/>
                  </a:cubicBezTo>
                  <a:cubicBezTo>
                    <a:pt x="2225205" y="1864066"/>
                    <a:pt x="2284884" y="1857039"/>
                    <a:pt x="2344564" y="1849919"/>
                  </a:cubicBezTo>
                  <a:cubicBezTo>
                    <a:pt x="2406305" y="1842611"/>
                    <a:pt x="2468139" y="1835304"/>
                    <a:pt x="2530067" y="1829495"/>
                  </a:cubicBezTo>
                  <a:cubicBezTo>
                    <a:pt x="2529411" y="1835491"/>
                    <a:pt x="2531379" y="1841393"/>
                    <a:pt x="2535688" y="1847483"/>
                  </a:cubicBezTo>
                  <a:cubicBezTo>
                    <a:pt x="2541216" y="1855353"/>
                    <a:pt x="2545994" y="1863691"/>
                    <a:pt x="2550585" y="1872217"/>
                  </a:cubicBezTo>
                  <a:cubicBezTo>
                    <a:pt x="2584688" y="1936581"/>
                    <a:pt x="2567355" y="1984081"/>
                    <a:pt x="2499712" y="2009752"/>
                  </a:cubicBezTo>
                  <a:close/>
                  <a:moveTo>
                    <a:pt x="3221020" y="2044417"/>
                  </a:moveTo>
                  <a:cubicBezTo>
                    <a:pt x="3140354" y="2051537"/>
                    <a:pt x="3065122" y="2029988"/>
                    <a:pt x="2995043" y="1990920"/>
                  </a:cubicBezTo>
                  <a:cubicBezTo>
                    <a:pt x="2967499" y="1975555"/>
                    <a:pt x="2959348" y="1949416"/>
                    <a:pt x="2963189" y="1918968"/>
                  </a:cubicBezTo>
                  <a:cubicBezTo>
                    <a:pt x="2966375" y="1894046"/>
                    <a:pt x="2977336" y="1872217"/>
                    <a:pt x="2990640" y="1851512"/>
                  </a:cubicBezTo>
                  <a:cubicBezTo>
                    <a:pt x="2994387" y="1845609"/>
                    <a:pt x="2997760" y="1839707"/>
                    <a:pt x="2998791" y="1833711"/>
                  </a:cubicBezTo>
                  <a:cubicBezTo>
                    <a:pt x="3063998" y="1841487"/>
                    <a:pt x="3129018" y="1851324"/>
                    <a:pt x="3193944" y="1861068"/>
                  </a:cubicBezTo>
                  <a:cubicBezTo>
                    <a:pt x="3246878" y="1869032"/>
                    <a:pt x="3299812" y="1876995"/>
                    <a:pt x="3352746" y="1885052"/>
                  </a:cubicBezTo>
                  <a:cubicBezTo>
                    <a:pt x="3360991" y="1886270"/>
                    <a:pt x="3369048" y="1887676"/>
                    <a:pt x="3377199" y="1888987"/>
                  </a:cubicBezTo>
                  <a:cubicBezTo>
                    <a:pt x="3360147" y="1917562"/>
                    <a:pt x="3348717" y="1949229"/>
                    <a:pt x="3328574" y="1976305"/>
                  </a:cubicBezTo>
                  <a:cubicBezTo>
                    <a:pt x="3301124" y="2013031"/>
                    <a:pt x="3266928" y="2040294"/>
                    <a:pt x="3221020" y="2044417"/>
                  </a:cubicBezTo>
                  <a:close/>
                </a:path>
              </a:pathLst>
            </a:custGeom>
            <a:solidFill>
              <a:schemeClr val="tx1"/>
            </a:solidFill>
            <a:ln w="936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C67D884-9E72-47FF-BBF2-28551FD2195B}"/>
                </a:ext>
              </a:extLst>
            </p:cNvPr>
            <p:cNvSpPr/>
            <p:nvPr/>
          </p:nvSpPr>
          <p:spPr>
            <a:xfrm>
              <a:off x="4137206" y="4476063"/>
              <a:ext cx="3744931" cy="2379944"/>
            </a:xfrm>
            <a:custGeom>
              <a:avLst/>
              <a:gdLst>
                <a:gd name="connsiteX0" fmla="*/ 3739250 w 3744931"/>
                <a:gd name="connsiteY0" fmla="*/ 2062740 h 2379944"/>
                <a:gd name="connsiteX1" fmla="*/ 3644062 w 3744931"/>
                <a:gd name="connsiteY1" fmla="*/ 2189407 h 2379944"/>
                <a:gd name="connsiteX2" fmla="*/ 3630478 w 3744931"/>
                <a:gd name="connsiteY2" fmla="*/ 2204959 h 2379944"/>
                <a:gd name="connsiteX3" fmla="*/ 3678259 w 3744931"/>
                <a:gd name="connsiteY3" fmla="*/ 2259861 h 2379944"/>
                <a:gd name="connsiteX4" fmla="*/ 3712174 w 3744931"/>
                <a:gd name="connsiteY4" fmla="*/ 2261828 h 2379944"/>
                <a:gd name="connsiteX5" fmla="*/ 3738781 w 3744931"/>
                <a:gd name="connsiteY5" fmla="*/ 2341464 h 2379944"/>
                <a:gd name="connsiteX6" fmla="*/ 3700744 w 3744931"/>
                <a:gd name="connsiteY6" fmla="*/ 2379689 h 2379944"/>
                <a:gd name="connsiteX7" fmla="*/ 3682381 w 3744931"/>
                <a:gd name="connsiteY7" fmla="*/ 2379782 h 2379944"/>
                <a:gd name="connsiteX8" fmla="*/ 58790 w 3744931"/>
                <a:gd name="connsiteY8" fmla="*/ 2379782 h 2379944"/>
                <a:gd name="connsiteX9" fmla="*/ 7074 w 3744931"/>
                <a:gd name="connsiteY9" fmla="*/ 2359171 h 2379944"/>
                <a:gd name="connsiteX10" fmla="*/ 11290 w 3744931"/>
                <a:gd name="connsiteY10" fmla="*/ 2272603 h 2379944"/>
                <a:gd name="connsiteX11" fmla="*/ 36305 w 3744931"/>
                <a:gd name="connsiteY11" fmla="*/ 2260142 h 2379944"/>
                <a:gd name="connsiteX12" fmla="*/ 65161 w 3744931"/>
                <a:gd name="connsiteY12" fmla="*/ 2259580 h 2379944"/>
                <a:gd name="connsiteX13" fmla="*/ 110694 w 3744931"/>
                <a:gd name="connsiteY13" fmla="*/ 2212829 h 2379944"/>
                <a:gd name="connsiteX14" fmla="*/ 89332 w 3744931"/>
                <a:gd name="connsiteY14" fmla="*/ 2187346 h 2379944"/>
                <a:gd name="connsiteX15" fmla="*/ 3233 w 3744931"/>
                <a:gd name="connsiteY15" fmla="*/ 2088879 h 2379944"/>
                <a:gd name="connsiteX16" fmla="*/ 5481 w 3744931"/>
                <a:gd name="connsiteY16" fmla="*/ 1924362 h 2379944"/>
                <a:gd name="connsiteX17" fmla="*/ 5575 w 3744931"/>
                <a:gd name="connsiteY17" fmla="*/ 144655 h 2379944"/>
                <a:gd name="connsiteX18" fmla="*/ 47173 w 3744931"/>
                <a:gd name="connsiteY18" fmla="*/ 32510 h 2379944"/>
                <a:gd name="connsiteX19" fmla="*/ 120250 w 3744931"/>
                <a:gd name="connsiteY19" fmla="*/ 656 h 2379944"/>
                <a:gd name="connsiteX20" fmla="*/ 149200 w 3744931"/>
                <a:gd name="connsiteY20" fmla="*/ 281 h 2379944"/>
                <a:gd name="connsiteX21" fmla="*/ 3601059 w 3744931"/>
                <a:gd name="connsiteY21" fmla="*/ 0 h 2379944"/>
                <a:gd name="connsiteX22" fmla="*/ 3701212 w 3744931"/>
                <a:gd name="connsiteY22" fmla="*/ 30542 h 2379944"/>
                <a:gd name="connsiteX23" fmla="*/ 3744496 w 3744931"/>
                <a:gd name="connsiteY23" fmla="*/ 128822 h 2379944"/>
                <a:gd name="connsiteX24" fmla="*/ 3744871 w 3744931"/>
                <a:gd name="connsiteY24" fmla="*/ 155148 h 2379944"/>
                <a:gd name="connsiteX25" fmla="*/ 3744778 w 3744931"/>
                <a:gd name="connsiteY25" fmla="*/ 1921645 h 2379944"/>
                <a:gd name="connsiteX26" fmla="*/ 3739250 w 3744931"/>
                <a:gd name="connsiteY26" fmla="*/ 2062740 h 237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744931" h="2379944">
                  <a:moveTo>
                    <a:pt x="3739250" y="2062740"/>
                  </a:moveTo>
                  <a:cubicBezTo>
                    <a:pt x="3738126" y="2138721"/>
                    <a:pt x="3717046" y="2167859"/>
                    <a:pt x="3644062" y="2189407"/>
                  </a:cubicBezTo>
                  <a:cubicBezTo>
                    <a:pt x="3634975" y="2192124"/>
                    <a:pt x="3631602" y="2195590"/>
                    <a:pt x="3630478" y="2204959"/>
                  </a:cubicBezTo>
                  <a:cubicBezTo>
                    <a:pt x="3624294" y="2256676"/>
                    <a:pt x="3626636" y="2259674"/>
                    <a:pt x="3678259" y="2259861"/>
                  </a:cubicBezTo>
                  <a:cubicBezTo>
                    <a:pt x="3689595" y="2259954"/>
                    <a:pt x="3701400" y="2259205"/>
                    <a:pt x="3712174" y="2261828"/>
                  </a:cubicBezTo>
                  <a:cubicBezTo>
                    <a:pt x="3736439" y="2267731"/>
                    <a:pt x="3743841" y="2291903"/>
                    <a:pt x="3738781" y="2341464"/>
                  </a:cubicBezTo>
                  <a:cubicBezTo>
                    <a:pt x="3736439" y="2364792"/>
                    <a:pt x="3725384" y="2378939"/>
                    <a:pt x="3700744" y="2379689"/>
                  </a:cubicBezTo>
                  <a:cubicBezTo>
                    <a:pt x="3694654" y="2379876"/>
                    <a:pt x="3688471" y="2379782"/>
                    <a:pt x="3682381" y="2379782"/>
                  </a:cubicBezTo>
                  <a:cubicBezTo>
                    <a:pt x="2483917" y="2379782"/>
                    <a:pt x="1257254" y="2379782"/>
                    <a:pt x="58790" y="2379782"/>
                  </a:cubicBezTo>
                  <a:cubicBezTo>
                    <a:pt x="38553" y="2379782"/>
                    <a:pt x="14569" y="2383155"/>
                    <a:pt x="7074" y="2359171"/>
                  </a:cubicBezTo>
                  <a:cubicBezTo>
                    <a:pt x="-1826" y="2330877"/>
                    <a:pt x="-4262" y="2300522"/>
                    <a:pt x="11290" y="2272603"/>
                  </a:cubicBezTo>
                  <a:cubicBezTo>
                    <a:pt x="16255" y="2263796"/>
                    <a:pt x="26374" y="2260798"/>
                    <a:pt x="36305" y="2260142"/>
                  </a:cubicBezTo>
                  <a:cubicBezTo>
                    <a:pt x="45861" y="2259486"/>
                    <a:pt x="55605" y="2259767"/>
                    <a:pt x="65161" y="2259580"/>
                  </a:cubicBezTo>
                  <a:cubicBezTo>
                    <a:pt x="115472" y="2258456"/>
                    <a:pt x="109382" y="2268667"/>
                    <a:pt x="110694" y="2212829"/>
                  </a:cubicBezTo>
                  <a:cubicBezTo>
                    <a:pt x="111068" y="2196528"/>
                    <a:pt x="105260" y="2190812"/>
                    <a:pt x="89332" y="2187346"/>
                  </a:cubicBezTo>
                  <a:cubicBezTo>
                    <a:pt x="37054" y="2176104"/>
                    <a:pt x="7261" y="2142095"/>
                    <a:pt x="3233" y="2088879"/>
                  </a:cubicBezTo>
                  <a:cubicBezTo>
                    <a:pt x="984" y="2059274"/>
                    <a:pt x="5481" y="1940195"/>
                    <a:pt x="5481" y="1924362"/>
                  </a:cubicBezTo>
                  <a:cubicBezTo>
                    <a:pt x="5481" y="1331127"/>
                    <a:pt x="5388" y="737891"/>
                    <a:pt x="5575" y="144655"/>
                  </a:cubicBezTo>
                  <a:cubicBezTo>
                    <a:pt x="5575" y="102308"/>
                    <a:pt x="13726" y="62959"/>
                    <a:pt x="47173" y="32510"/>
                  </a:cubicBezTo>
                  <a:cubicBezTo>
                    <a:pt x="68159" y="13397"/>
                    <a:pt x="92049" y="2529"/>
                    <a:pt x="120250" y="656"/>
                  </a:cubicBezTo>
                  <a:cubicBezTo>
                    <a:pt x="129900" y="0"/>
                    <a:pt x="139550" y="281"/>
                    <a:pt x="149200" y="281"/>
                  </a:cubicBezTo>
                  <a:cubicBezTo>
                    <a:pt x="1299788" y="281"/>
                    <a:pt x="2450471" y="281"/>
                    <a:pt x="3601059" y="0"/>
                  </a:cubicBezTo>
                  <a:cubicBezTo>
                    <a:pt x="3638066" y="0"/>
                    <a:pt x="3672356" y="4497"/>
                    <a:pt x="3701212" y="30542"/>
                  </a:cubicBezTo>
                  <a:cubicBezTo>
                    <a:pt x="3730631" y="57056"/>
                    <a:pt x="3741780" y="90971"/>
                    <a:pt x="3744496" y="128822"/>
                  </a:cubicBezTo>
                  <a:cubicBezTo>
                    <a:pt x="3745152" y="137535"/>
                    <a:pt x="3744871" y="146341"/>
                    <a:pt x="3744871" y="155148"/>
                  </a:cubicBezTo>
                  <a:cubicBezTo>
                    <a:pt x="3744871" y="743980"/>
                    <a:pt x="3744965" y="1332813"/>
                    <a:pt x="3744778" y="1921645"/>
                  </a:cubicBezTo>
                  <a:cubicBezTo>
                    <a:pt x="3744590" y="1942538"/>
                    <a:pt x="3739625" y="2035758"/>
                    <a:pt x="3739250" y="2062740"/>
                  </a:cubicBezTo>
                  <a:close/>
                </a:path>
              </a:pathLst>
            </a:custGeom>
            <a:solidFill>
              <a:schemeClr val="tx1">
                <a:lumMod val="65000"/>
                <a:lumOff val="35000"/>
              </a:schemeClr>
            </a:solidFill>
            <a:ln w="936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3F3F143B-2E60-4A10-B744-8F674E2FA0A4}"/>
                </a:ext>
              </a:extLst>
            </p:cNvPr>
            <p:cNvSpPr/>
            <p:nvPr/>
          </p:nvSpPr>
          <p:spPr>
            <a:xfrm>
              <a:off x="4282565" y="505316"/>
              <a:ext cx="3483726" cy="2325200"/>
            </a:xfrm>
            <a:custGeom>
              <a:avLst/>
              <a:gdLst>
                <a:gd name="connsiteX0" fmla="*/ 3476594 w 3483726"/>
                <a:gd name="connsiteY0" fmla="*/ 2325201 h 2325200"/>
                <a:gd name="connsiteX1" fmla="*/ 3473596 w 3483726"/>
                <a:gd name="connsiteY1" fmla="*/ 2312928 h 2325200"/>
                <a:gd name="connsiteX2" fmla="*/ 3213423 w 3483726"/>
                <a:gd name="connsiteY2" fmla="*/ 2173613 h 2325200"/>
                <a:gd name="connsiteX3" fmla="*/ 2780863 w 3483726"/>
                <a:gd name="connsiteY3" fmla="*/ 1990827 h 2325200"/>
                <a:gd name="connsiteX4" fmla="*/ 2343806 w 3483726"/>
                <a:gd name="connsiteY4" fmla="*/ 1884959 h 2325200"/>
                <a:gd name="connsiteX5" fmla="*/ 2185004 w 3483726"/>
                <a:gd name="connsiteY5" fmla="*/ 1860974 h 2325200"/>
                <a:gd name="connsiteX6" fmla="*/ 1786078 w 3483726"/>
                <a:gd name="connsiteY6" fmla="*/ 1817878 h 2325200"/>
                <a:gd name="connsiteX7" fmla="*/ 1335624 w 3483726"/>
                <a:gd name="connsiteY7" fmla="*/ 1849825 h 2325200"/>
                <a:gd name="connsiteX8" fmla="*/ 1156585 w 3483726"/>
                <a:gd name="connsiteY8" fmla="*/ 1871093 h 2325200"/>
                <a:gd name="connsiteX9" fmla="*/ 356391 w 3483726"/>
                <a:gd name="connsiteY9" fmla="*/ 2073273 h 2325200"/>
                <a:gd name="connsiteX10" fmla="*/ 32604 w 3483726"/>
                <a:gd name="connsiteY10" fmla="*/ 2203968 h 2325200"/>
                <a:gd name="connsiteX11" fmla="*/ 4591 w 3483726"/>
                <a:gd name="connsiteY11" fmla="*/ 2185511 h 2325200"/>
                <a:gd name="connsiteX12" fmla="*/ 0 w 3483726"/>
                <a:gd name="connsiteY12" fmla="*/ 2144101 h 2325200"/>
                <a:gd name="connsiteX13" fmla="*/ 27732 w 3483726"/>
                <a:gd name="connsiteY13" fmla="*/ 1922996 h 2325200"/>
                <a:gd name="connsiteX14" fmla="*/ 628088 w 3483726"/>
                <a:gd name="connsiteY14" fmla="*/ 646771 h 2325200"/>
                <a:gd name="connsiteX15" fmla="*/ 1212610 w 3483726"/>
                <a:gd name="connsiteY15" fmla="*/ 144132 h 2325200"/>
                <a:gd name="connsiteX16" fmla="*/ 1835733 w 3483726"/>
                <a:gd name="connsiteY16" fmla="*/ 4068 h 2325200"/>
                <a:gd name="connsiteX17" fmla="*/ 2269136 w 3483726"/>
                <a:gd name="connsiteY17" fmla="*/ 145818 h 2325200"/>
                <a:gd name="connsiteX18" fmla="*/ 2807095 w 3483726"/>
                <a:gd name="connsiteY18" fmla="*/ 594961 h 2325200"/>
                <a:gd name="connsiteX19" fmla="*/ 3372600 w 3483726"/>
                <a:gd name="connsiteY19" fmla="*/ 1605298 h 2325200"/>
                <a:gd name="connsiteX20" fmla="*/ 3479123 w 3483726"/>
                <a:gd name="connsiteY20" fmla="*/ 2128736 h 2325200"/>
                <a:gd name="connsiteX21" fmla="*/ 3476594 w 3483726"/>
                <a:gd name="connsiteY21" fmla="*/ 2325201 h 232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83726" h="2325200">
                  <a:moveTo>
                    <a:pt x="3476594" y="2325201"/>
                  </a:moveTo>
                  <a:cubicBezTo>
                    <a:pt x="3475657" y="2320985"/>
                    <a:pt x="3475938" y="2313959"/>
                    <a:pt x="3473596" y="2312928"/>
                  </a:cubicBezTo>
                  <a:cubicBezTo>
                    <a:pt x="3383093" y="2273485"/>
                    <a:pt x="3301865" y="2216897"/>
                    <a:pt x="3213423" y="2173613"/>
                  </a:cubicBezTo>
                  <a:cubicBezTo>
                    <a:pt x="3072609" y="2104565"/>
                    <a:pt x="2929734" y="2040950"/>
                    <a:pt x="2780863" y="1990827"/>
                  </a:cubicBezTo>
                  <a:cubicBezTo>
                    <a:pt x="2636208" y="1942109"/>
                    <a:pt x="2495206" y="1907725"/>
                    <a:pt x="2343806" y="1884959"/>
                  </a:cubicBezTo>
                  <a:cubicBezTo>
                    <a:pt x="2290872" y="1876995"/>
                    <a:pt x="2237938" y="1869031"/>
                    <a:pt x="2185004" y="1860974"/>
                  </a:cubicBezTo>
                  <a:cubicBezTo>
                    <a:pt x="2052622" y="1841019"/>
                    <a:pt x="1919865" y="1821063"/>
                    <a:pt x="1786078" y="1817878"/>
                  </a:cubicBezTo>
                  <a:cubicBezTo>
                    <a:pt x="1635427" y="1814317"/>
                    <a:pt x="1485244" y="1832118"/>
                    <a:pt x="1335624" y="1849825"/>
                  </a:cubicBezTo>
                  <a:cubicBezTo>
                    <a:pt x="1275944" y="1856946"/>
                    <a:pt x="1216264" y="1863972"/>
                    <a:pt x="1156585" y="1871093"/>
                  </a:cubicBezTo>
                  <a:cubicBezTo>
                    <a:pt x="881796" y="1903696"/>
                    <a:pt x="616471" y="1980146"/>
                    <a:pt x="356391" y="2073273"/>
                  </a:cubicBezTo>
                  <a:cubicBezTo>
                    <a:pt x="246776" y="2112528"/>
                    <a:pt x="139127" y="2156843"/>
                    <a:pt x="32604" y="2203968"/>
                  </a:cubicBezTo>
                  <a:cubicBezTo>
                    <a:pt x="6465" y="2215492"/>
                    <a:pt x="5247" y="2214087"/>
                    <a:pt x="4591" y="2185511"/>
                  </a:cubicBezTo>
                  <a:cubicBezTo>
                    <a:pt x="4310" y="2171552"/>
                    <a:pt x="6090" y="2157405"/>
                    <a:pt x="0" y="2144101"/>
                  </a:cubicBezTo>
                  <a:cubicBezTo>
                    <a:pt x="2530" y="2069525"/>
                    <a:pt x="14053" y="1996073"/>
                    <a:pt x="27732" y="1922996"/>
                  </a:cubicBezTo>
                  <a:cubicBezTo>
                    <a:pt x="117298" y="1445653"/>
                    <a:pt x="321914" y="1021806"/>
                    <a:pt x="628088" y="646771"/>
                  </a:cubicBezTo>
                  <a:cubicBezTo>
                    <a:pt x="792792" y="444966"/>
                    <a:pt x="983542" y="272111"/>
                    <a:pt x="1212610" y="144132"/>
                  </a:cubicBezTo>
                  <a:cubicBezTo>
                    <a:pt x="1406639" y="35734"/>
                    <a:pt x="1613504" y="-15419"/>
                    <a:pt x="1835733" y="4068"/>
                  </a:cubicBezTo>
                  <a:cubicBezTo>
                    <a:pt x="1990881" y="17653"/>
                    <a:pt x="2133850" y="70868"/>
                    <a:pt x="2269136" y="145818"/>
                  </a:cubicBezTo>
                  <a:cubicBezTo>
                    <a:pt x="2477125" y="261055"/>
                    <a:pt x="2652228" y="416204"/>
                    <a:pt x="2807095" y="594961"/>
                  </a:cubicBezTo>
                  <a:cubicBezTo>
                    <a:pt x="3065020" y="892703"/>
                    <a:pt x="3252491" y="1230357"/>
                    <a:pt x="3372600" y="1605298"/>
                  </a:cubicBezTo>
                  <a:cubicBezTo>
                    <a:pt x="3427220" y="1775811"/>
                    <a:pt x="3464133" y="1950260"/>
                    <a:pt x="3479123" y="2128736"/>
                  </a:cubicBezTo>
                  <a:cubicBezTo>
                    <a:pt x="3484651" y="2193943"/>
                    <a:pt x="3486712" y="2259900"/>
                    <a:pt x="3476594" y="2325201"/>
                  </a:cubicBezTo>
                  <a:close/>
                </a:path>
              </a:pathLst>
            </a:custGeom>
            <a:solidFill>
              <a:schemeClr val="tx1">
                <a:lumMod val="75000"/>
                <a:lumOff val="25000"/>
              </a:schemeClr>
            </a:solidFill>
            <a:ln w="936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744DF9C4-A509-40E6-87B2-1601326865CC}"/>
                </a:ext>
              </a:extLst>
            </p:cNvPr>
            <p:cNvSpPr/>
            <p:nvPr/>
          </p:nvSpPr>
          <p:spPr>
            <a:xfrm>
              <a:off x="4251959" y="6666774"/>
              <a:ext cx="3513514" cy="68610"/>
            </a:xfrm>
            <a:custGeom>
              <a:avLst/>
              <a:gdLst>
                <a:gd name="connsiteX0" fmla="*/ 1759346 w 3513514"/>
                <a:gd name="connsiteY0" fmla="*/ 68587 h 68610"/>
                <a:gd name="connsiteX1" fmla="*/ 65926 w 3513514"/>
                <a:gd name="connsiteY1" fmla="*/ 68587 h 68610"/>
                <a:gd name="connsiteX2" fmla="*/ 34353 w 3513514"/>
                <a:gd name="connsiteY2" fmla="*/ 68494 h 68610"/>
                <a:gd name="connsiteX3" fmla="*/ 63 w 3513514"/>
                <a:gd name="connsiteY3" fmla="*/ 32892 h 68610"/>
                <a:gd name="connsiteX4" fmla="*/ 34821 w 3513514"/>
                <a:gd name="connsiteY4" fmla="*/ 8 h 68610"/>
                <a:gd name="connsiteX5" fmla="*/ 263889 w 3513514"/>
                <a:gd name="connsiteY5" fmla="*/ 289 h 68610"/>
                <a:gd name="connsiteX6" fmla="*/ 3449018 w 3513514"/>
                <a:gd name="connsiteY6" fmla="*/ 289 h 68610"/>
                <a:gd name="connsiteX7" fmla="*/ 3472721 w 3513514"/>
                <a:gd name="connsiteY7" fmla="*/ 289 h 68610"/>
                <a:gd name="connsiteX8" fmla="*/ 3508885 w 3513514"/>
                <a:gd name="connsiteY8" fmla="*/ 55565 h 68610"/>
                <a:gd name="connsiteX9" fmla="*/ 3490710 w 3513514"/>
                <a:gd name="connsiteY9" fmla="*/ 67932 h 68610"/>
                <a:gd name="connsiteX10" fmla="*/ 3459137 w 3513514"/>
                <a:gd name="connsiteY10" fmla="*/ 68494 h 68610"/>
                <a:gd name="connsiteX11" fmla="*/ 1759346 w 3513514"/>
                <a:gd name="connsiteY11" fmla="*/ 68587 h 6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3514" h="68610">
                  <a:moveTo>
                    <a:pt x="1759346" y="68587"/>
                  </a:moveTo>
                  <a:cubicBezTo>
                    <a:pt x="1201150" y="68587"/>
                    <a:pt x="624216" y="68587"/>
                    <a:pt x="65926" y="68587"/>
                  </a:cubicBezTo>
                  <a:cubicBezTo>
                    <a:pt x="55432" y="68587"/>
                    <a:pt x="44846" y="68681"/>
                    <a:pt x="34353" y="68494"/>
                  </a:cubicBezTo>
                  <a:cubicBezTo>
                    <a:pt x="3810" y="67932"/>
                    <a:pt x="1374" y="63997"/>
                    <a:pt x="63" y="32892"/>
                  </a:cubicBezTo>
                  <a:cubicBezTo>
                    <a:pt x="-968" y="6847"/>
                    <a:pt x="10743" y="-273"/>
                    <a:pt x="34821" y="8"/>
                  </a:cubicBezTo>
                  <a:cubicBezTo>
                    <a:pt x="104900" y="945"/>
                    <a:pt x="193810" y="289"/>
                    <a:pt x="263889" y="289"/>
                  </a:cubicBezTo>
                  <a:cubicBezTo>
                    <a:pt x="1322476" y="289"/>
                    <a:pt x="2390432" y="289"/>
                    <a:pt x="3449018" y="289"/>
                  </a:cubicBezTo>
                  <a:cubicBezTo>
                    <a:pt x="3456888" y="289"/>
                    <a:pt x="3464758" y="289"/>
                    <a:pt x="3472721" y="289"/>
                  </a:cubicBezTo>
                  <a:cubicBezTo>
                    <a:pt x="3507292" y="570"/>
                    <a:pt x="3521721" y="22868"/>
                    <a:pt x="3508885" y="55565"/>
                  </a:cubicBezTo>
                  <a:cubicBezTo>
                    <a:pt x="3505512" y="64184"/>
                    <a:pt x="3499048" y="67557"/>
                    <a:pt x="3490710" y="67932"/>
                  </a:cubicBezTo>
                  <a:cubicBezTo>
                    <a:pt x="3480217" y="68494"/>
                    <a:pt x="3469723" y="68494"/>
                    <a:pt x="3459137" y="68494"/>
                  </a:cubicBezTo>
                  <a:cubicBezTo>
                    <a:pt x="2895694" y="68587"/>
                    <a:pt x="2322882" y="68587"/>
                    <a:pt x="1759346" y="68587"/>
                  </a:cubicBezTo>
                  <a:close/>
                </a:path>
              </a:pathLst>
            </a:custGeom>
            <a:solidFill>
              <a:schemeClr val="tx1">
                <a:lumMod val="85000"/>
                <a:lumOff val="15000"/>
              </a:schemeClr>
            </a:solidFill>
            <a:ln w="936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91BA9CE-9A67-40C2-B9F7-433CE53A650E}"/>
                </a:ext>
              </a:extLst>
            </p:cNvPr>
            <p:cNvSpPr/>
            <p:nvPr/>
          </p:nvSpPr>
          <p:spPr>
            <a:xfrm>
              <a:off x="5170753" y="2586365"/>
              <a:ext cx="1736026" cy="961502"/>
            </a:xfrm>
            <a:custGeom>
              <a:avLst/>
              <a:gdLst>
                <a:gd name="connsiteX0" fmla="*/ 1736027 w 1736026"/>
                <a:gd name="connsiteY0" fmla="*/ 0 h 961502"/>
                <a:gd name="connsiteX1" fmla="*/ 1402496 w 1736026"/>
                <a:gd name="connsiteY1" fmla="*/ 744449 h 961502"/>
                <a:gd name="connsiteX2" fmla="*/ 959349 w 1736026"/>
                <a:gd name="connsiteY2" fmla="*/ 955623 h 961502"/>
                <a:gd name="connsiteX3" fmla="*/ 401434 w 1736026"/>
                <a:gd name="connsiteY3" fmla="*/ 801693 h 961502"/>
                <a:gd name="connsiteX4" fmla="*/ 21339 w 1736026"/>
                <a:gd name="connsiteY4" fmla="*/ 175853 h 961502"/>
                <a:gd name="connsiteX5" fmla="*/ 822 w 1736026"/>
                <a:gd name="connsiteY5" fmla="*/ 27638 h 961502"/>
                <a:gd name="connsiteX6" fmla="*/ 4288 w 1736026"/>
                <a:gd name="connsiteY6" fmla="*/ 6183 h 961502"/>
                <a:gd name="connsiteX7" fmla="*/ 89919 w 1736026"/>
                <a:gd name="connsiteY7" fmla="*/ 65395 h 961502"/>
                <a:gd name="connsiteX8" fmla="*/ 459333 w 1736026"/>
                <a:gd name="connsiteY8" fmla="*/ 121233 h 961502"/>
                <a:gd name="connsiteX9" fmla="*/ 712854 w 1736026"/>
                <a:gd name="connsiteY9" fmla="*/ 43378 h 961502"/>
                <a:gd name="connsiteX10" fmla="*/ 1069058 w 1736026"/>
                <a:gd name="connsiteY10" fmla="*/ 54995 h 961502"/>
                <a:gd name="connsiteX11" fmla="*/ 1392565 w 1736026"/>
                <a:gd name="connsiteY11" fmla="*/ 133600 h 961502"/>
                <a:gd name="connsiteX12" fmla="*/ 1621820 w 1736026"/>
                <a:gd name="connsiteY12" fmla="*/ 78979 h 961502"/>
                <a:gd name="connsiteX13" fmla="*/ 1736027 w 1736026"/>
                <a:gd name="connsiteY13" fmla="*/ 0 h 96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6026" h="961502">
                  <a:moveTo>
                    <a:pt x="1736027" y="0"/>
                  </a:moveTo>
                  <a:cubicBezTo>
                    <a:pt x="1714759" y="293245"/>
                    <a:pt x="1615262" y="544799"/>
                    <a:pt x="1402496" y="744449"/>
                  </a:cubicBezTo>
                  <a:cubicBezTo>
                    <a:pt x="1277702" y="861466"/>
                    <a:pt x="1130049" y="935199"/>
                    <a:pt x="959349" y="955623"/>
                  </a:cubicBezTo>
                  <a:cubicBezTo>
                    <a:pt x="753140" y="980357"/>
                    <a:pt x="566326" y="926673"/>
                    <a:pt x="401434" y="801693"/>
                  </a:cubicBezTo>
                  <a:cubicBezTo>
                    <a:pt x="192696" y="643547"/>
                    <a:pt x="75023" y="428812"/>
                    <a:pt x="21339" y="175853"/>
                  </a:cubicBezTo>
                  <a:cubicBezTo>
                    <a:pt x="10940" y="126948"/>
                    <a:pt x="5225" y="77387"/>
                    <a:pt x="822" y="27638"/>
                  </a:cubicBezTo>
                  <a:cubicBezTo>
                    <a:pt x="259" y="20986"/>
                    <a:pt x="-1895" y="13959"/>
                    <a:pt x="4288" y="6183"/>
                  </a:cubicBezTo>
                  <a:cubicBezTo>
                    <a:pt x="32957" y="25858"/>
                    <a:pt x="63124" y="43472"/>
                    <a:pt x="89919" y="65395"/>
                  </a:cubicBezTo>
                  <a:cubicBezTo>
                    <a:pt x="202346" y="157584"/>
                    <a:pt x="327045" y="162550"/>
                    <a:pt x="459333" y="121233"/>
                  </a:cubicBezTo>
                  <a:cubicBezTo>
                    <a:pt x="543747" y="94907"/>
                    <a:pt x="628628" y="70173"/>
                    <a:pt x="712854" y="43378"/>
                  </a:cubicBezTo>
                  <a:cubicBezTo>
                    <a:pt x="833151" y="5153"/>
                    <a:pt x="950729" y="18363"/>
                    <a:pt x="1069058" y="54995"/>
                  </a:cubicBezTo>
                  <a:cubicBezTo>
                    <a:pt x="1175114" y="87786"/>
                    <a:pt x="1281169" y="121795"/>
                    <a:pt x="1392565" y="133600"/>
                  </a:cubicBezTo>
                  <a:cubicBezTo>
                    <a:pt x="1475573" y="142407"/>
                    <a:pt x="1552959" y="129946"/>
                    <a:pt x="1621820" y="78979"/>
                  </a:cubicBezTo>
                  <a:cubicBezTo>
                    <a:pt x="1657610" y="52653"/>
                    <a:pt x="1694897" y="28388"/>
                    <a:pt x="1736027" y="0"/>
                  </a:cubicBezTo>
                  <a:close/>
                </a:path>
              </a:pathLst>
            </a:custGeom>
            <a:solidFill>
              <a:schemeClr val="bg1">
                <a:lumMod val="50000"/>
              </a:schemeClr>
            </a:solidFill>
            <a:ln w="936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F892211-F7EA-4B39-B074-9B2C771CD7DA}"/>
                </a:ext>
              </a:extLst>
            </p:cNvPr>
            <p:cNvSpPr/>
            <p:nvPr/>
          </p:nvSpPr>
          <p:spPr>
            <a:xfrm>
              <a:off x="5411699" y="2328614"/>
              <a:ext cx="443360" cy="236234"/>
            </a:xfrm>
            <a:custGeom>
              <a:avLst/>
              <a:gdLst>
                <a:gd name="connsiteX0" fmla="*/ 0 w 443360"/>
                <a:gd name="connsiteY0" fmla="*/ 47139 h 236234"/>
                <a:gd name="connsiteX1" fmla="*/ 198526 w 443360"/>
                <a:gd name="connsiteY1" fmla="*/ 16597 h 236234"/>
                <a:gd name="connsiteX2" fmla="*/ 370351 w 443360"/>
                <a:gd name="connsiteY2" fmla="*/ 763 h 236234"/>
                <a:gd name="connsiteX3" fmla="*/ 400799 w 443360"/>
                <a:gd name="connsiteY3" fmla="*/ 4886 h 236234"/>
                <a:gd name="connsiteX4" fmla="*/ 443334 w 443360"/>
                <a:gd name="connsiteY4" fmla="*/ 112628 h 236234"/>
                <a:gd name="connsiteX5" fmla="*/ 411105 w 443360"/>
                <a:gd name="connsiteY5" fmla="*/ 174930 h 236234"/>
                <a:gd name="connsiteX6" fmla="*/ 165079 w 443360"/>
                <a:gd name="connsiteY6" fmla="*/ 234891 h 236234"/>
                <a:gd name="connsiteX7" fmla="*/ 62959 w 443360"/>
                <a:gd name="connsiteY7" fmla="*/ 175492 h 236234"/>
                <a:gd name="connsiteX8" fmla="*/ 0 w 443360"/>
                <a:gd name="connsiteY8" fmla="*/ 47139 h 23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360" h="236234">
                  <a:moveTo>
                    <a:pt x="0" y="47139"/>
                  </a:moveTo>
                  <a:cubicBezTo>
                    <a:pt x="65020" y="29713"/>
                    <a:pt x="132101" y="24935"/>
                    <a:pt x="198526" y="16597"/>
                  </a:cubicBezTo>
                  <a:cubicBezTo>
                    <a:pt x="255582" y="9383"/>
                    <a:pt x="313013" y="5822"/>
                    <a:pt x="370351" y="763"/>
                  </a:cubicBezTo>
                  <a:cubicBezTo>
                    <a:pt x="380750" y="-174"/>
                    <a:pt x="391337" y="-1392"/>
                    <a:pt x="400799" y="4886"/>
                  </a:cubicBezTo>
                  <a:cubicBezTo>
                    <a:pt x="424690" y="37021"/>
                    <a:pt x="444177" y="70561"/>
                    <a:pt x="443334" y="112628"/>
                  </a:cubicBezTo>
                  <a:cubicBezTo>
                    <a:pt x="442866" y="139235"/>
                    <a:pt x="434059" y="161439"/>
                    <a:pt x="411105" y="174930"/>
                  </a:cubicBezTo>
                  <a:cubicBezTo>
                    <a:pt x="335217" y="219339"/>
                    <a:pt x="253146" y="242199"/>
                    <a:pt x="165079" y="234891"/>
                  </a:cubicBezTo>
                  <a:cubicBezTo>
                    <a:pt x="123294" y="231424"/>
                    <a:pt x="89941" y="207346"/>
                    <a:pt x="62959" y="175492"/>
                  </a:cubicBezTo>
                  <a:cubicBezTo>
                    <a:pt x="31198" y="138111"/>
                    <a:pt x="9650" y="95482"/>
                    <a:pt x="0" y="47139"/>
                  </a:cubicBezTo>
                  <a:close/>
                </a:path>
              </a:pathLst>
            </a:custGeom>
            <a:solidFill>
              <a:schemeClr val="bg1">
                <a:lumMod val="50000"/>
              </a:schemeClr>
            </a:solidFill>
            <a:ln w="936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2FB978B-6C91-44C4-9267-8E18FB85EF81}"/>
                </a:ext>
              </a:extLst>
            </p:cNvPr>
            <p:cNvSpPr/>
            <p:nvPr/>
          </p:nvSpPr>
          <p:spPr>
            <a:xfrm>
              <a:off x="6220040" y="2333031"/>
              <a:ext cx="440058" cy="233348"/>
            </a:xfrm>
            <a:custGeom>
              <a:avLst/>
              <a:gdLst>
                <a:gd name="connsiteX0" fmla="*/ 44412 w 440058"/>
                <a:gd name="connsiteY0" fmla="*/ 0 h 233348"/>
                <a:gd name="connsiteX1" fmla="*/ 417667 w 440058"/>
                <a:gd name="connsiteY1" fmla="*/ 49561 h 233348"/>
                <a:gd name="connsiteX2" fmla="*/ 440058 w 440058"/>
                <a:gd name="connsiteY2" fmla="*/ 63802 h 233348"/>
                <a:gd name="connsiteX3" fmla="*/ 402021 w 440058"/>
                <a:gd name="connsiteY3" fmla="*/ 144280 h 233348"/>
                <a:gd name="connsiteX4" fmla="*/ 221296 w 440058"/>
                <a:gd name="connsiteY4" fmla="*/ 231504 h 233348"/>
                <a:gd name="connsiteX5" fmla="*/ 62400 w 440058"/>
                <a:gd name="connsiteY5" fmla="*/ 187471 h 233348"/>
                <a:gd name="connsiteX6" fmla="*/ 10965 w 440058"/>
                <a:gd name="connsiteY6" fmla="*/ 56119 h 233348"/>
                <a:gd name="connsiteX7" fmla="*/ 44412 w 440058"/>
                <a:gd name="connsiteY7" fmla="*/ 0 h 233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058" h="233348">
                  <a:moveTo>
                    <a:pt x="44412" y="0"/>
                  </a:moveTo>
                  <a:cubicBezTo>
                    <a:pt x="170048" y="7308"/>
                    <a:pt x="294186" y="25952"/>
                    <a:pt x="417667" y="49561"/>
                  </a:cubicBezTo>
                  <a:cubicBezTo>
                    <a:pt x="426474" y="51248"/>
                    <a:pt x="437716" y="51154"/>
                    <a:pt x="440058" y="63802"/>
                  </a:cubicBezTo>
                  <a:cubicBezTo>
                    <a:pt x="430877" y="92283"/>
                    <a:pt x="418416" y="119172"/>
                    <a:pt x="402021" y="144280"/>
                  </a:cubicBezTo>
                  <a:cubicBezTo>
                    <a:pt x="359205" y="209769"/>
                    <a:pt x="299900" y="241623"/>
                    <a:pt x="221296" y="231504"/>
                  </a:cubicBezTo>
                  <a:cubicBezTo>
                    <a:pt x="166394" y="224478"/>
                    <a:pt x="112617" y="211455"/>
                    <a:pt x="62400" y="187471"/>
                  </a:cubicBezTo>
                  <a:cubicBezTo>
                    <a:pt x="1784" y="158521"/>
                    <a:pt x="-13113" y="118891"/>
                    <a:pt x="10965" y="56119"/>
                  </a:cubicBezTo>
                  <a:cubicBezTo>
                    <a:pt x="18835" y="35414"/>
                    <a:pt x="31389" y="17613"/>
                    <a:pt x="44412" y="0"/>
                  </a:cubicBezTo>
                  <a:close/>
                </a:path>
              </a:pathLst>
            </a:custGeom>
            <a:solidFill>
              <a:schemeClr val="bg1">
                <a:lumMod val="50000"/>
              </a:schemeClr>
            </a:solidFill>
            <a:ln w="9365" cap="flat">
              <a:noFill/>
              <a:prstDash val="solid"/>
              <a:miter/>
            </a:ln>
          </p:spPr>
          <p:txBody>
            <a:bodyPr rtlCol="0" anchor="ctr"/>
            <a:lstStyle/>
            <a:p>
              <a:endParaRPr lang="en-US"/>
            </a:p>
          </p:txBody>
        </p:sp>
      </p:grpSp>
      <p:sp>
        <p:nvSpPr>
          <p:cNvPr id="14" name="Text Placeholder 13">
            <a:extLst>
              <a:ext uri="{FF2B5EF4-FFF2-40B4-BE49-F238E27FC236}">
                <a16:creationId xmlns:a16="http://schemas.microsoft.com/office/drawing/2014/main" id="{CE137B65-8400-4B11-9D66-3E3AA17D42E6}"/>
              </a:ext>
            </a:extLst>
          </p:cNvPr>
          <p:cNvSpPr>
            <a:spLocks noGrp="1"/>
          </p:cNvSpPr>
          <p:nvPr>
            <p:ph type="body" sz="quarter" idx="10"/>
          </p:nvPr>
        </p:nvSpPr>
        <p:spPr/>
        <p:txBody>
          <a:bodyPr/>
          <a:lstStyle/>
          <a:p>
            <a:r>
              <a:rPr lang="en-US" dirty="0"/>
              <a:t>Ethical Hacking (Pen Testing)</a:t>
            </a:r>
          </a:p>
        </p:txBody>
      </p:sp>
      <p:sp>
        <p:nvSpPr>
          <p:cNvPr id="15" name="TextBox 14">
            <a:extLst>
              <a:ext uri="{FF2B5EF4-FFF2-40B4-BE49-F238E27FC236}">
                <a16:creationId xmlns:a16="http://schemas.microsoft.com/office/drawing/2014/main" id="{EBADED66-EE6C-46D2-86FA-0E4721FEFB75}"/>
              </a:ext>
            </a:extLst>
          </p:cNvPr>
          <p:cNvSpPr txBox="1"/>
          <p:nvPr/>
        </p:nvSpPr>
        <p:spPr>
          <a:xfrm>
            <a:off x="967409" y="1469928"/>
            <a:ext cx="6115927" cy="41903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Attacking a computer or a network to assess the security strength. </a:t>
            </a:r>
          </a:p>
          <a:p>
            <a:pPr marL="285750" indent="-285750">
              <a:lnSpc>
                <a:spcPct val="150000"/>
              </a:lnSpc>
              <a:buFont typeface="Arial" panose="020B0604020202020204" pitchFamily="34" charset="0"/>
              <a:buChar char="•"/>
            </a:pPr>
            <a:r>
              <a:rPr lang="en-US" sz="2000" b="0" i="0" dirty="0">
                <a:effectLst/>
                <a:latin typeface="Arial" panose="020B0604020202020204" pitchFamily="34" charset="0"/>
              </a:rPr>
              <a:t>Hacking is usually legal as long as it is being done to find weaknesses in a computer or network system for testing purposes. This sort of hacking is what we call </a:t>
            </a:r>
            <a:r>
              <a:rPr lang="en-US" sz="2000" b="1" i="0" dirty="0">
                <a:effectLst/>
                <a:latin typeface="Arial" panose="020B0604020202020204" pitchFamily="34" charset="0"/>
              </a:rPr>
              <a:t>Ethical Hacking</a:t>
            </a:r>
            <a:r>
              <a:rPr lang="en-US" sz="2000" b="0" i="0" dirty="0">
                <a:effectLst/>
                <a:latin typeface="Arial" panose="020B0604020202020204" pitchFamily="34" charset="0"/>
              </a:rPr>
              <a:t>.</a:t>
            </a:r>
          </a:p>
          <a:p>
            <a:pPr marL="285750" indent="-285750">
              <a:lnSpc>
                <a:spcPct val="150000"/>
              </a:lnSpc>
              <a:buFont typeface="Arial" panose="020B0604020202020204" pitchFamily="34" charset="0"/>
              <a:buChar char="•"/>
            </a:pPr>
            <a:r>
              <a:rPr lang="en-US" sz="2000" dirty="0">
                <a:latin typeface="Arial" panose="020B0604020202020204" pitchFamily="34" charset="0"/>
              </a:rPr>
              <a:t>Attacker has a legal agreement with the organization to exploit the network and application</a:t>
            </a:r>
          </a:p>
          <a:p>
            <a:pPr marL="285750" indent="-285750">
              <a:lnSpc>
                <a:spcPct val="150000"/>
              </a:lnSpc>
              <a:buFont typeface="Arial" panose="020B0604020202020204" pitchFamily="34" charset="0"/>
              <a:buChar char="•"/>
            </a:pPr>
            <a:r>
              <a:rPr lang="en-US" sz="2000" dirty="0">
                <a:latin typeface="Arial" panose="020B0604020202020204" pitchFamily="34" charset="0"/>
              </a:rPr>
              <a:t>It is performed in a Test environment </a:t>
            </a:r>
            <a:endParaRPr lang="en-US" sz="2000" dirty="0"/>
          </a:p>
        </p:txBody>
      </p:sp>
    </p:spTree>
    <p:extLst>
      <p:ext uri="{BB962C8B-B14F-4D97-AF65-F5344CB8AC3E}">
        <p14:creationId xmlns:p14="http://schemas.microsoft.com/office/powerpoint/2010/main" val="357514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0A51C680-6A73-493D-86C8-2D27E194F228}"/>
              </a:ext>
            </a:extLst>
          </p:cNvPr>
          <p:cNvSpPr/>
          <p:nvPr/>
        </p:nvSpPr>
        <p:spPr>
          <a:xfrm>
            <a:off x="1697831" y="5238750"/>
            <a:ext cx="1624013"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0770099-510E-4D2F-B1F2-DE31B3336EA0}"/>
              </a:ext>
            </a:extLst>
          </p:cNvPr>
          <p:cNvSpPr/>
          <p:nvPr/>
        </p:nvSpPr>
        <p:spPr>
          <a:xfrm>
            <a:off x="1771650" y="3571875"/>
            <a:ext cx="1590676" cy="581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EB29248-5243-4957-B0FF-ABDE9E704922}"/>
              </a:ext>
            </a:extLst>
          </p:cNvPr>
          <p:cNvSpPr/>
          <p:nvPr/>
        </p:nvSpPr>
        <p:spPr>
          <a:xfrm>
            <a:off x="1695451" y="2074069"/>
            <a:ext cx="1695450" cy="4905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10547C07-7544-4283-9EEC-AB3F6865EF96}"/>
              </a:ext>
            </a:extLst>
          </p:cNvPr>
          <p:cNvSpPr>
            <a:spLocks noGrp="1"/>
          </p:cNvSpPr>
          <p:nvPr>
            <p:ph type="body" sz="quarter" idx="10"/>
          </p:nvPr>
        </p:nvSpPr>
        <p:spPr/>
        <p:txBody>
          <a:bodyPr/>
          <a:lstStyle/>
          <a:p>
            <a:r>
              <a:rPr lang="en-US" dirty="0"/>
              <a:t>Hackers</a:t>
            </a:r>
          </a:p>
        </p:txBody>
      </p:sp>
      <p:graphicFrame>
        <p:nvGraphicFramePr>
          <p:cNvPr id="4" name="Table 4">
            <a:extLst>
              <a:ext uri="{FF2B5EF4-FFF2-40B4-BE49-F238E27FC236}">
                <a16:creationId xmlns:a16="http://schemas.microsoft.com/office/drawing/2014/main" id="{D7A86B94-083B-41B9-AD0A-1EAF8D14BBC2}"/>
              </a:ext>
            </a:extLst>
          </p:cNvPr>
          <p:cNvGraphicFramePr>
            <a:graphicFrameLocks noGrp="1"/>
          </p:cNvGraphicFramePr>
          <p:nvPr>
            <p:extLst>
              <p:ext uri="{D42A27DB-BD31-4B8C-83A1-F6EECF244321}">
                <p14:modId xmlns:p14="http://schemas.microsoft.com/office/powerpoint/2010/main" val="332013625"/>
              </p:ext>
            </p:extLst>
          </p:nvPr>
        </p:nvGraphicFramePr>
        <p:xfrm>
          <a:off x="1703527" y="1543050"/>
          <a:ext cx="8478698" cy="4629150"/>
        </p:xfrm>
        <a:graphic>
          <a:graphicData uri="http://schemas.openxmlformats.org/drawingml/2006/table">
            <a:tbl>
              <a:tblPr firstRow="1" bandRow="1">
                <a:tableStyleId>{5940675A-B579-460E-94D1-54222C63F5DA}</a:tableStyleId>
              </a:tblPr>
              <a:tblGrid>
                <a:gridCol w="1670754">
                  <a:extLst>
                    <a:ext uri="{9D8B030D-6E8A-4147-A177-3AD203B41FA5}">
                      <a16:colId xmlns:a16="http://schemas.microsoft.com/office/drawing/2014/main" val="3729260722"/>
                    </a:ext>
                  </a:extLst>
                </a:gridCol>
                <a:gridCol w="5407769">
                  <a:extLst>
                    <a:ext uri="{9D8B030D-6E8A-4147-A177-3AD203B41FA5}">
                      <a16:colId xmlns:a16="http://schemas.microsoft.com/office/drawing/2014/main" val="2013750421"/>
                    </a:ext>
                  </a:extLst>
                </a:gridCol>
                <a:gridCol w="1400175">
                  <a:extLst>
                    <a:ext uri="{9D8B030D-6E8A-4147-A177-3AD203B41FA5}">
                      <a16:colId xmlns:a16="http://schemas.microsoft.com/office/drawing/2014/main" val="3228820418"/>
                    </a:ext>
                  </a:extLst>
                </a:gridCol>
              </a:tblGrid>
              <a:tr h="1562100">
                <a:tc>
                  <a:txBody>
                    <a:bodyPr/>
                    <a:lstStyle/>
                    <a:p>
                      <a:endParaRPr lang="en-US" dirty="0"/>
                    </a:p>
                    <a:p>
                      <a:endParaRPr lang="en-US" dirty="0"/>
                    </a:p>
                    <a:p>
                      <a:pPr algn="ctr"/>
                      <a:r>
                        <a:rPr lang="en-US" dirty="0"/>
                        <a:t>White Hat</a:t>
                      </a:r>
                    </a:p>
                  </a:txBody>
                  <a:tcPr/>
                </a:tc>
                <a:tc>
                  <a:txBody>
                    <a:bodyPr/>
                    <a:lstStyle/>
                    <a:p>
                      <a:pPr algn="just"/>
                      <a:r>
                        <a:rPr lang="en-US" dirty="0"/>
                        <a:t>A white-hat hacker is an individual who uses hacking skills to identify security vulnerabilities in hardware, software, or networks. White hat hackers only seek vulnerabilities or exploits when they are legally permitted to do so. </a:t>
                      </a:r>
                    </a:p>
                  </a:txBody>
                  <a:tcPr/>
                </a:tc>
                <a:tc>
                  <a:txBody>
                    <a:bodyPr/>
                    <a:lstStyle/>
                    <a:p>
                      <a:endParaRPr lang="en-US" dirty="0"/>
                    </a:p>
                  </a:txBody>
                  <a:tcPr/>
                </a:tc>
                <a:extLst>
                  <a:ext uri="{0D108BD9-81ED-4DB2-BD59-A6C34878D82A}">
                    <a16:rowId xmlns:a16="http://schemas.microsoft.com/office/drawing/2014/main" val="1072258333"/>
                  </a:ext>
                </a:extLst>
              </a:tr>
              <a:tr h="1638300">
                <a:tc>
                  <a:txBody>
                    <a:bodyPr/>
                    <a:lstStyle/>
                    <a:p>
                      <a:endParaRPr lang="en-US" dirty="0"/>
                    </a:p>
                    <a:p>
                      <a:endParaRPr lang="en-US" dirty="0"/>
                    </a:p>
                    <a:p>
                      <a:pPr algn="ctr"/>
                      <a:r>
                        <a:rPr lang="en-US" dirty="0"/>
                        <a:t>Black Hat</a:t>
                      </a:r>
                    </a:p>
                  </a:txBody>
                  <a:tcPr/>
                </a:tc>
                <a:tc>
                  <a:txBody>
                    <a:bodyPr/>
                    <a:lstStyle/>
                    <a:p>
                      <a:pPr algn="just"/>
                      <a:r>
                        <a:rPr lang="en-US" dirty="0"/>
                        <a:t>Black hat hackers are criminals who break into computer networks with malicious intent. They may also release malware that destroys files, holds computers hostage, or steals passwords, credit card numbers, and other personal information.</a:t>
                      </a:r>
                    </a:p>
                  </a:txBody>
                  <a:tcPr/>
                </a:tc>
                <a:tc>
                  <a:txBody>
                    <a:bodyPr/>
                    <a:lstStyle/>
                    <a:p>
                      <a:endParaRPr lang="en-US" dirty="0"/>
                    </a:p>
                  </a:txBody>
                  <a:tcPr/>
                </a:tc>
                <a:extLst>
                  <a:ext uri="{0D108BD9-81ED-4DB2-BD59-A6C34878D82A}">
                    <a16:rowId xmlns:a16="http://schemas.microsoft.com/office/drawing/2014/main" val="4224356217"/>
                  </a:ext>
                </a:extLst>
              </a:tr>
              <a:tr h="1428750">
                <a:tc>
                  <a:txBody>
                    <a:bodyPr/>
                    <a:lstStyle/>
                    <a:p>
                      <a:pPr algn="ctr"/>
                      <a:endParaRPr lang="en-US" dirty="0"/>
                    </a:p>
                    <a:p>
                      <a:pPr algn="ctr"/>
                      <a:endParaRPr lang="en-US" dirty="0"/>
                    </a:p>
                    <a:p>
                      <a:pPr algn="ctr"/>
                      <a:r>
                        <a:rPr lang="en-US" dirty="0"/>
                        <a:t>Grey Hat</a:t>
                      </a:r>
                    </a:p>
                  </a:txBody>
                  <a:tcPr/>
                </a:tc>
                <a:tc>
                  <a:txBody>
                    <a:bodyPr/>
                    <a:lstStyle/>
                    <a:p>
                      <a:pPr algn="just"/>
                      <a:r>
                        <a:rPr lang="en-US" dirty="0"/>
                        <a:t>Gray Hat hackers may have good intentions but might not disclose flows for immediate fixes. Prioritize their own perception of right versus wrong over what the law might say</a:t>
                      </a:r>
                    </a:p>
                  </a:txBody>
                  <a:tcPr/>
                </a:tc>
                <a:tc>
                  <a:txBody>
                    <a:bodyPr/>
                    <a:lstStyle/>
                    <a:p>
                      <a:endParaRPr lang="en-US" dirty="0"/>
                    </a:p>
                  </a:txBody>
                  <a:tcPr/>
                </a:tc>
                <a:extLst>
                  <a:ext uri="{0D108BD9-81ED-4DB2-BD59-A6C34878D82A}">
                    <a16:rowId xmlns:a16="http://schemas.microsoft.com/office/drawing/2014/main" val="1083218253"/>
                  </a:ext>
                </a:extLst>
              </a:tr>
            </a:tbl>
          </a:graphicData>
        </a:graphic>
      </p:graphicFrame>
      <p:pic>
        <p:nvPicPr>
          <p:cNvPr id="7" name="Picture 6">
            <a:extLst>
              <a:ext uri="{FF2B5EF4-FFF2-40B4-BE49-F238E27FC236}">
                <a16:creationId xmlns:a16="http://schemas.microsoft.com/office/drawing/2014/main" id="{1D6FD1A7-77BA-4A0B-AB9F-29AF6C8ED8DE}"/>
              </a:ext>
            </a:extLst>
          </p:cNvPr>
          <p:cNvPicPr>
            <a:picLocks noChangeAspect="1"/>
          </p:cNvPicPr>
          <p:nvPr/>
        </p:nvPicPr>
        <p:blipFill>
          <a:blip r:embed="rId2"/>
          <a:stretch>
            <a:fillRect/>
          </a:stretch>
        </p:blipFill>
        <p:spPr>
          <a:xfrm>
            <a:off x="8801100" y="3124200"/>
            <a:ext cx="1381125" cy="1562100"/>
          </a:xfrm>
          <a:prstGeom prst="rect">
            <a:avLst/>
          </a:prstGeom>
        </p:spPr>
      </p:pic>
      <p:pic>
        <p:nvPicPr>
          <p:cNvPr id="9" name="Picture 8">
            <a:extLst>
              <a:ext uri="{FF2B5EF4-FFF2-40B4-BE49-F238E27FC236}">
                <a16:creationId xmlns:a16="http://schemas.microsoft.com/office/drawing/2014/main" id="{51BF5604-82C1-4821-9BC7-6B2D7A5DF934}"/>
              </a:ext>
            </a:extLst>
          </p:cNvPr>
          <p:cNvPicPr>
            <a:picLocks noChangeAspect="1"/>
          </p:cNvPicPr>
          <p:nvPr/>
        </p:nvPicPr>
        <p:blipFill>
          <a:blip r:embed="rId3"/>
          <a:stretch>
            <a:fillRect/>
          </a:stretch>
        </p:blipFill>
        <p:spPr>
          <a:xfrm>
            <a:off x="8801100" y="4686300"/>
            <a:ext cx="1381125" cy="1485900"/>
          </a:xfrm>
          <a:prstGeom prst="rect">
            <a:avLst/>
          </a:prstGeom>
        </p:spPr>
      </p:pic>
      <p:pic>
        <p:nvPicPr>
          <p:cNvPr id="11" name="Picture 10">
            <a:extLst>
              <a:ext uri="{FF2B5EF4-FFF2-40B4-BE49-F238E27FC236}">
                <a16:creationId xmlns:a16="http://schemas.microsoft.com/office/drawing/2014/main" id="{A366F6A3-A4BA-4036-8E04-D4034BF34033}"/>
              </a:ext>
            </a:extLst>
          </p:cNvPr>
          <p:cNvPicPr>
            <a:picLocks noChangeAspect="1"/>
          </p:cNvPicPr>
          <p:nvPr/>
        </p:nvPicPr>
        <p:blipFill>
          <a:blip r:embed="rId4"/>
          <a:stretch>
            <a:fillRect/>
          </a:stretch>
        </p:blipFill>
        <p:spPr>
          <a:xfrm>
            <a:off x="8801100" y="1538288"/>
            <a:ext cx="1381125" cy="1562100"/>
          </a:xfrm>
          <a:prstGeom prst="rect">
            <a:avLst/>
          </a:prstGeom>
        </p:spPr>
      </p:pic>
    </p:spTree>
    <p:extLst>
      <p:ext uri="{BB962C8B-B14F-4D97-AF65-F5344CB8AC3E}">
        <p14:creationId xmlns:p14="http://schemas.microsoft.com/office/powerpoint/2010/main" val="3651247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036C00-E85E-4B23-B581-DF810A0539C0}"/>
              </a:ext>
            </a:extLst>
          </p:cNvPr>
          <p:cNvSpPr>
            <a:spLocks noGrp="1"/>
          </p:cNvSpPr>
          <p:nvPr>
            <p:ph type="body" sz="quarter" idx="10"/>
          </p:nvPr>
        </p:nvSpPr>
        <p:spPr/>
        <p:txBody>
          <a:bodyPr/>
          <a:lstStyle/>
          <a:p>
            <a:r>
              <a:rPr lang="en-US" dirty="0"/>
              <a:t>Cyber Kill Chain</a:t>
            </a:r>
          </a:p>
        </p:txBody>
      </p:sp>
      <p:pic>
        <p:nvPicPr>
          <p:cNvPr id="4098" name="Picture 2" descr="the Cyber Kill Chain®">
            <a:extLst>
              <a:ext uri="{FF2B5EF4-FFF2-40B4-BE49-F238E27FC236}">
                <a16:creationId xmlns:a16="http://schemas.microsoft.com/office/drawing/2014/main" id="{38334CB0-3BE0-4F82-BD13-7D0E7EED7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5357" y="1217617"/>
            <a:ext cx="4320209" cy="50359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CBCC606-5AF5-43EF-B55B-5A0465126AF5}"/>
              </a:ext>
            </a:extLst>
          </p:cNvPr>
          <p:cNvSpPr txBox="1"/>
          <p:nvPr/>
        </p:nvSpPr>
        <p:spPr>
          <a:xfrm>
            <a:off x="1126434" y="2195265"/>
            <a:ext cx="5457825" cy="2467470"/>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n-US" sz="2000" b="0" i="0" dirty="0">
                <a:solidFill>
                  <a:srgbClr val="626365"/>
                </a:solidFill>
                <a:effectLst/>
                <a:latin typeface="Source Sans Pro" panose="020B0604020202020204" pitchFamily="34" charset="0"/>
              </a:rPr>
              <a:t>Developed by Lockheed Martin</a:t>
            </a:r>
          </a:p>
          <a:p>
            <a:pPr marL="285750" indent="-285750">
              <a:lnSpc>
                <a:spcPct val="200000"/>
              </a:lnSpc>
              <a:buFont typeface="Arial" panose="020B0604020202020204" pitchFamily="34" charset="0"/>
              <a:buChar char="•"/>
            </a:pPr>
            <a:r>
              <a:rPr lang="en-US" sz="2000" dirty="0">
                <a:solidFill>
                  <a:srgbClr val="626365"/>
                </a:solidFill>
                <a:latin typeface="Source Sans Pro" panose="020B0604020202020204" pitchFamily="34" charset="0"/>
              </a:rPr>
              <a:t>It is part of the Intelligence Driven Defense® model for the identification and prevention of cyber intrusions activity.</a:t>
            </a:r>
          </a:p>
        </p:txBody>
      </p:sp>
      <p:sp>
        <p:nvSpPr>
          <p:cNvPr id="4" name="TextBox 3">
            <a:extLst>
              <a:ext uri="{FF2B5EF4-FFF2-40B4-BE49-F238E27FC236}">
                <a16:creationId xmlns:a16="http://schemas.microsoft.com/office/drawing/2014/main" id="{7314C03B-397F-4B97-903D-070445ABD111}"/>
              </a:ext>
            </a:extLst>
          </p:cNvPr>
          <p:cNvSpPr txBox="1"/>
          <p:nvPr/>
        </p:nvSpPr>
        <p:spPr>
          <a:xfrm>
            <a:off x="969894" y="6222782"/>
            <a:ext cx="10231506" cy="369332"/>
          </a:xfrm>
          <a:prstGeom prst="rect">
            <a:avLst/>
          </a:prstGeom>
          <a:noFill/>
        </p:spPr>
        <p:txBody>
          <a:bodyPr wrap="square" rtlCol="0">
            <a:spAutoFit/>
          </a:bodyPr>
          <a:lstStyle/>
          <a:p>
            <a:r>
              <a:rPr lang="en-US" dirty="0"/>
              <a:t>Website: https://www.lockheedmartin.com/en-us/capabilities/cyber/cyber-kill-chain.html</a:t>
            </a:r>
          </a:p>
        </p:txBody>
      </p:sp>
    </p:spTree>
    <p:extLst>
      <p:ext uri="{BB962C8B-B14F-4D97-AF65-F5344CB8AC3E}">
        <p14:creationId xmlns:p14="http://schemas.microsoft.com/office/powerpoint/2010/main" val="4150657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6E44A1-2764-4133-8F61-10C65E41BA18}"/>
              </a:ext>
            </a:extLst>
          </p:cNvPr>
          <p:cNvSpPr>
            <a:spLocks noGrp="1"/>
          </p:cNvSpPr>
          <p:nvPr>
            <p:ph type="body" sz="quarter" idx="10"/>
          </p:nvPr>
        </p:nvSpPr>
        <p:spPr/>
        <p:txBody>
          <a:bodyPr/>
          <a:lstStyle/>
          <a:p>
            <a:r>
              <a:rPr lang="en-US" dirty="0"/>
              <a:t>OWASP Top 10</a:t>
            </a:r>
          </a:p>
        </p:txBody>
      </p:sp>
      <p:graphicFrame>
        <p:nvGraphicFramePr>
          <p:cNvPr id="3" name="Table 3">
            <a:extLst>
              <a:ext uri="{FF2B5EF4-FFF2-40B4-BE49-F238E27FC236}">
                <a16:creationId xmlns:a16="http://schemas.microsoft.com/office/drawing/2014/main" id="{51A343F1-27C7-40F4-898F-756DECC69211}"/>
              </a:ext>
            </a:extLst>
          </p:cNvPr>
          <p:cNvGraphicFramePr>
            <a:graphicFrameLocks noGrp="1"/>
          </p:cNvGraphicFramePr>
          <p:nvPr>
            <p:extLst>
              <p:ext uri="{D42A27DB-BD31-4B8C-83A1-F6EECF244321}">
                <p14:modId xmlns:p14="http://schemas.microsoft.com/office/powerpoint/2010/main" val="2627880755"/>
              </p:ext>
            </p:extLst>
          </p:nvPr>
        </p:nvGraphicFramePr>
        <p:xfrm>
          <a:off x="2279650" y="1548341"/>
          <a:ext cx="8128000" cy="40690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4187178268"/>
                    </a:ext>
                  </a:extLst>
                </a:gridCol>
              </a:tblGrid>
              <a:tr h="370840">
                <a:tc>
                  <a:txBody>
                    <a:bodyPr/>
                    <a:lstStyle/>
                    <a:p>
                      <a:pPr algn="ctr"/>
                      <a:r>
                        <a:rPr lang="en-US" dirty="0"/>
                        <a:t>OWASP Top 10:2021</a:t>
                      </a:r>
                    </a:p>
                  </a:txBody>
                  <a:tcPr/>
                </a:tc>
                <a:extLst>
                  <a:ext uri="{0D108BD9-81ED-4DB2-BD59-A6C34878D82A}">
                    <a16:rowId xmlns:a16="http://schemas.microsoft.com/office/drawing/2014/main" val="362343419"/>
                  </a:ext>
                </a:extLst>
              </a:tr>
              <a:tr h="370840">
                <a:tc>
                  <a:txBody>
                    <a:bodyPr/>
                    <a:lstStyle/>
                    <a:p>
                      <a:r>
                        <a:rPr lang="en-US" dirty="0"/>
                        <a:t>A01:2021-Broken Access Control</a:t>
                      </a:r>
                    </a:p>
                  </a:txBody>
                  <a:tcPr/>
                </a:tc>
                <a:extLst>
                  <a:ext uri="{0D108BD9-81ED-4DB2-BD59-A6C34878D82A}">
                    <a16:rowId xmlns:a16="http://schemas.microsoft.com/office/drawing/2014/main" val="2295697673"/>
                  </a:ext>
                </a:extLst>
              </a:tr>
              <a:tr h="370840">
                <a:tc>
                  <a:txBody>
                    <a:bodyPr/>
                    <a:lstStyle/>
                    <a:p>
                      <a:r>
                        <a:rPr lang="en-US" dirty="0"/>
                        <a:t>A02:2021-Cryptographic Failures</a:t>
                      </a:r>
                    </a:p>
                  </a:txBody>
                  <a:tcPr/>
                </a:tc>
                <a:extLst>
                  <a:ext uri="{0D108BD9-81ED-4DB2-BD59-A6C34878D82A}">
                    <a16:rowId xmlns:a16="http://schemas.microsoft.com/office/drawing/2014/main" val="721097343"/>
                  </a:ext>
                </a:extLst>
              </a:tr>
              <a:tr h="370840">
                <a:tc>
                  <a:txBody>
                    <a:bodyPr/>
                    <a:lstStyle/>
                    <a:p>
                      <a:r>
                        <a:rPr lang="en-US" dirty="0"/>
                        <a:t>A03:2021-Injection</a:t>
                      </a:r>
                    </a:p>
                  </a:txBody>
                  <a:tcPr/>
                </a:tc>
                <a:extLst>
                  <a:ext uri="{0D108BD9-81ED-4DB2-BD59-A6C34878D82A}">
                    <a16:rowId xmlns:a16="http://schemas.microsoft.com/office/drawing/2014/main" val="4170556273"/>
                  </a:ext>
                </a:extLst>
              </a:tr>
              <a:tr h="370840">
                <a:tc>
                  <a:txBody>
                    <a:bodyPr/>
                    <a:lstStyle/>
                    <a:p>
                      <a:r>
                        <a:rPr lang="en-US" dirty="0"/>
                        <a:t>A04:2021-Insecure Design</a:t>
                      </a:r>
                    </a:p>
                  </a:txBody>
                  <a:tcPr/>
                </a:tc>
                <a:extLst>
                  <a:ext uri="{0D108BD9-81ED-4DB2-BD59-A6C34878D82A}">
                    <a16:rowId xmlns:a16="http://schemas.microsoft.com/office/drawing/2014/main" val="4156118975"/>
                  </a:ext>
                </a:extLst>
              </a:tr>
              <a:tr h="370840">
                <a:tc>
                  <a:txBody>
                    <a:bodyPr/>
                    <a:lstStyle/>
                    <a:p>
                      <a:r>
                        <a:rPr lang="en-US" dirty="0"/>
                        <a:t>A05:2021-Security Misconfiguration</a:t>
                      </a:r>
                    </a:p>
                  </a:txBody>
                  <a:tcPr/>
                </a:tc>
                <a:extLst>
                  <a:ext uri="{0D108BD9-81ED-4DB2-BD59-A6C34878D82A}">
                    <a16:rowId xmlns:a16="http://schemas.microsoft.com/office/drawing/2014/main" val="1671529254"/>
                  </a:ext>
                </a:extLst>
              </a:tr>
              <a:tr h="370840">
                <a:tc>
                  <a:txBody>
                    <a:bodyPr/>
                    <a:lstStyle/>
                    <a:p>
                      <a:r>
                        <a:rPr lang="en-US" dirty="0"/>
                        <a:t>A06:2021-Vulnerable and Outdated Components</a:t>
                      </a:r>
                    </a:p>
                  </a:txBody>
                  <a:tcPr/>
                </a:tc>
                <a:extLst>
                  <a:ext uri="{0D108BD9-81ED-4DB2-BD59-A6C34878D82A}">
                    <a16:rowId xmlns:a16="http://schemas.microsoft.com/office/drawing/2014/main" val="968958343"/>
                  </a:ext>
                </a:extLst>
              </a:tr>
              <a:tr h="370840">
                <a:tc>
                  <a:txBody>
                    <a:bodyPr/>
                    <a:lstStyle/>
                    <a:p>
                      <a:r>
                        <a:rPr lang="en-US" dirty="0"/>
                        <a:t>A07:2021-Identification and Authentication Failures</a:t>
                      </a:r>
                    </a:p>
                  </a:txBody>
                  <a:tcPr/>
                </a:tc>
                <a:extLst>
                  <a:ext uri="{0D108BD9-81ED-4DB2-BD59-A6C34878D82A}">
                    <a16:rowId xmlns:a16="http://schemas.microsoft.com/office/drawing/2014/main" val="1677366612"/>
                  </a:ext>
                </a:extLst>
              </a:tr>
              <a:tr h="370840">
                <a:tc>
                  <a:txBody>
                    <a:bodyPr/>
                    <a:lstStyle/>
                    <a:p>
                      <a:r>
                        <a:rPr lang="en-US" dirty="0"/>
                        <a:t>A08:2021-Software and Data Integrity Failures</a:t>
                      </a:r>
                    </a:p>
                  </a:txBody>
                  <a:tcPr/>
                </a:tc>
                <a:extLst>
                  <a:ext uri="{0D108BD9-81ED-4DB2-BD59-A6C34878D82A}">
                    <a16:rowId xmlns:a16="http://schemas.microsoft.com/office/drawing/2014/main" val="2326696197"/>
                  </a:ext>
                </a:extLst>
              </a:tr>
              <a:tr h="185420">
                <a:tc>
                  <a:txBody>
                    <a:bodyPr/>
                    <a:lstStyle/>
                    <a:p>
                      <a:r>
                        <a:rPr lang="en-US" dirty="0"/>
                        <a:t>A09:2021-Security Logging and Monitoring Failures</a:t>
                      </a:r>
                    </a:p>
                  </a:txBody>
                  <a:tcPr/>
                </a:tc>
                <a:extLst>
                  <a:ext uri="{0D108BD9-81ED-4DB2-BD59-A6C34878D82A}">
                    <a16:rowId xmlns:a16="http://schemas.microsoft.com/office/drawing/2014/main" val="1422529713"/>
                  </a:ext>
                </a:extLst>
              </a:tr>
              <a:tr h="185420">
                <a:tc>
                  <a:txBody>
                    <a:bodyPr/>
                    <a:lstStyle/>
                    <a:p>
                      <a:r>
                        <a:rPr lang="en-US" dirty="0"/>
                        <a:t>A10:2021-Server-Side Request Forgery</a:t>
                      </a:r>
                    </a:p>
                  </a:txBody>
                  <a:tcPr/>
                </a:tc>
                <a:extLst>
                  <a:ext uri="{0D108BD9-81ED-4DB2-BD59-A6C34878D82A}">
                    <a16:rowId xmlns:a16="http://schemas.microsoft.com/office/drawing/2014/main" val="2518333659"/>
                  </a:ext>
                </a:extLst>
              </a:tr>
            </a:tbl>
          </a:graphicData>
        </a:graphic>
      </p:graphicFrame>
      <p:sp>
        <p:nvSpPr>
          <p:cNvPr id="5" name="TextBox 4">
            <a:extLst>
              <a:ext uri="{FF2B5EF4-FFF2-40B4-BE49-F238E27FC236}">
                <a16:creationId xmlns:a16="http://schemas.microsoft.com/office/drawing/2014/main" id="{C5600B82-C530-48D5-B5AD-E0F9D13B6178}"/>
              </a:ext>
            </a:extLst>
          </p:cNvPr>
          <p:cNvSpPr txBox="1"/>
          <p:nvPr/>
        </p:nvSpPr>
        <p:spPr>
          <a:xfrm>
            <a:off x="2279650" y="6025806"/>
            <a:ext cx="5472113" cy="369332"/>
          </a:xfrm>
          <a:prstGeom prst="rect">
            <a:avLst/>
          </a:prstGeom>
          <a:noFill/>
        </p:spPr>
        <p:txBody>
          <a:bodyPr wrap="square">
            <a:spAutoFit/>
          </a:bodyPr>
          <a:lstStyle/>
          <a:p>
            <a:r>
              <a:rPr lang="en-US" dirty="0"/>
              <a:t>Website: https://owasp.org/Top10/</a:t>
            </a:r>
          </a:p>
        </p:txBody>
      </p:sp>
    </p:spTree>
    <p:extLst>
      <p:ext uri="{BB962C8B-B14F-4D97-AF65-F5344CB8AC3E}">
        <p14:creationId xmlns:p14="http://schemas.microsoft.com/office/powerpoint/2010/main" val="104539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F30527-91DB-4D7F-8C82-6FA9961DA36C}"/>
              </a:ext>
            </a:extLst>
          </p:cNvPr>
          <p:cNvSpPr/>
          <p:nvPr/>
        </p:nvSpPr>
        <p:spPr>
          <a:xfrm>
            <a:off x="6490325" y="2798659"/>
            <a:ext cx="507061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Cyber Security</a:t>
            </a:r>
          </a:p>
        </p:txBody>
      </p:sp>
    </p:spTree>
    <p:extLst>
      <p:ext uri="{BB962C8B-B14F-4D97-AF65-F5344CB8AC3E}">
        <p14:creationId xmlns:p14="http://schemas.microsoft.com/office/powerpoint/2010/main" val="3686474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71449B-183E-4781-9D42-474D8F482219}"/>
              </a:ext>
            </a:extLst>
          </p:cNvPr>
          <p:cNvSpPr>
            <a:spLocks noGrp="1"/>
          </p:cNvSpPr>
          <p:nvPr>
            <p:ph type="body" sz="quarter" idx="10"/>
          </p:nvPr>
        </p:nvSpPr>
        <p:spPr/>
        <p:txBody>
          <a:bodyPr/>
          <a:lstStyle/>
          <a:p>
            <a:r>
              <a:rPr lang="en-US" dirty="0"/>
              <a:t>Tools</a:t>
            </a:r>
          </a:p>
        </p:txBody>
      </p:sp>
      <p:sp>
        <p:nvSpPr>
          <p:cNvPr id="3" name="TextBox 2">
            <a:extLst>
              <a:ext uri="{FF2B5EF4-FFF2-40B4-BE49-F238E27FC236}">
                <a16:creationId xmlns:a16="http://schemas.microsoft.com/office/drawing/2014/main" id="{EB7DEE91-D02D-434C-A1B6-FC73085D2AD1}"/>
              </a:ext>
            </a:extLst>
          </p:cNvPr>
          <p:cNvSpPr txBox="1"/>
          <p:nvPr/>
        </p:nvSpPr>
        <p:spPr>
          <a:xfrm flipH="1">
            <a:off x="2150744" y="1746488"/>
            <a:ext cx="1964056" cy="37805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Nmap</a:t>
            </a:r>
          </a:p>
          <a:p>
            <a:pPr marL="285750" indent="-285750">
              <a:lnSpc>
                <a:spcPct val="150000"/>
              </a:lnSpc>
              <a:buFont typeface="Arial" panose="020B0604020202020204" pitchFamily="34" charset="0"/>
              <a:buChar char="•"/>
            </a:pPr>
            <a:r>
              <a:rPr lang="en-US" dirty="0"/>
              <a:t>Metasploit </a:t>
            </a:r>
          </a:p>
          <a:p>
            <a:pPr marL="285750" indent="-285750">
              <a:lnSpc>
                <a:spcPct val="150000"/>
              </a:lnSpc>
              <a:buFont typeface="Arial" panose="020B0604020202020204" pitchFamily="34" charset="0"/>
              <a:buChar char="•"/>
            </a:pPr>
            <a:r>
              <a:rPr lang="en-US" dirty="0"/>
              <a:t>DIRB</a:t>
            </a:r>
          </a:p>
          <a:p>
            <a:pPr marL="285750" indent="-285750">
              <a:lnSpc>
                <a:spcPct val="150000"/>
              </a:lnSpc>
              <a:buFont typeface="Arial" panose="020B0604020202020204" pitchFamily="34" charset="0"/>
              <a:buChar char="•"/>
            </a:pPr>
            <a:r>
              <a:rPr lang="en-US" dirty="0"/>
              <a:t>Burp Suite</a:t>
            </a:r>
          </a:p>
          <a:p>
            <a:pPr marL="285750" indent="-285750">
              <a:lnSpc>
                <a:spcPct val="150000"/>
              </a:lnSpc>
              <a:buFont typeface="Arial" panose="020B0604020202020204" pitchFamily="34" charset="0"/>
              <a:buChar char="•"/>
            </a:pPr>
            <a:r>
              <a:rPr lang="en-US" dirty="0" err="1"/>
              <a:t>SQLMap</a:t>
            </a:r>
            <a:endParaRPr lang="en-US" dirty="0"/>
          </a:p>
          <a:p>
            <a:pPr marL="285750" indent="-285750">
              <a:lnSpc>
                <a:spcPct val="150000"/>
              </a:lnSpc>
              <a:buFont typeface="Arial" panose="020B0604020202020204" pitchFamily="34" charset="0"/>
              <a:buChar char="•"/>
            </a:pPr>
            <a:r>
              <a:rPr lang="en-US" dirty="0"/>
              <a:t>Zap</a:t>
            </a:r>
          </a:p>
          <a:p>
            <a:pPr marL="285750" indent="-285750">
              <a:lnSpc>
                <a:spcPct val="150000"/>
              </a:lnSpc>
              <a:buFont typeface="Arial" panose="020B0604020202020204" pitchFamily="34" charset="0"/>
              <a:buChar char="•"/>
            </a:pPr>
            <a:r>
              <a:rPr lang="en-US" dirty="0" err="1"/>
              <a:t>Nikto</a:t>
            </a:r>
            <a:endParaRPr lang="en-US" dirty="0"/>
          </a:p>
          <a:p>
            <a:pPr marL="285750" indent="-285750">
              <a:lnSpc>
                <a:spcPct val="150000"/>
              </a:lnSpc>
              <a:buFont typeface="Arial" panose="020B0604020202020204" pitchFamily="34" charset="0"/>
              <a:buChar char="•"/>
            </a:pPr>
            <a:r>
              <a:rPr lang="en-US" dirty="0" err="1"/>
              <a:t>Gobuster</a:t>
            </a:r>
            <a:endParaRPr lang="en-US" dirty="0"/>
          </a:p>
          <a:p>
            <a:pPr marL="285750" indent="-285750">
              <a:lnSpc>
                <a:spcPct val="150000"/>
              </a:lnSpc>
              <a:buFont typeface="Arial" panose="020B0604020202020204" pitchFamily="34" charset="0"/>
              <a:buChar char="•"/>
            </a:pPr>
            <a:r>
              <a:rPr lang="en-US" dirty="0" err="1"/>
              <a:t>Greenbone</a:t>
            </a:r>
            <a:endParaRPr lang="en-US" dirty="0"/>
          </a:p>
        </p:txBody>
      </p:sp>
      <p:pic>
        <p:nvPicPr>
          <p:cNvPr id="5122" name="Picture 2" descr="The new version of Nmap 7.92 has already been released and these are its  news | Linux Addicts">
            <a:extLst>
              <a:ext uri="{FF2B5EF4-FFF2-40B4-BE49-F238E27FC236}">
                <a16:creationId xmlns:a16="http://schemas.microsoft.com/office/drawing/2014/main" id="{D6FE16F5-3813-41B1-AB9C-D94BCE96B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6443" y="4315039"/>
            <a:ext cx="2275940" cy="132376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etasploit-framework | Kali Linux Tools">
            <a:extLst>
              <a:ext uri="{FF2B5EF4-FFF2-40B4-BE49-F238E27FC236}">
                <a16:creationId xmlns:a16="http://schemas.microsoft.com/office/drawing/2014/main" id="{EA4EA732-F744-4937-BBAB-093E555DD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8555" y="1545797"/>
            <a:ext cx="1527809" cy="152780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Zed Attack Proxy (@zaproxy) / Twitter">
            <a:extLst>
              <a:ext uri="{FF2B5EF4-FFF2-40B4-BE49-F238E27FC236}">
                <a16:creationId xmlns:a16="http://schemas.microsoft.com/office/drawing/2014/main" id="{24A77CA3-F1CC-4FD4-BA20-15C4DD5608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0706" y="2872844"/>
            <a:ext cx="1527809" cy="1527809"/>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oftwareReviews | sqlmap | Make Better IT Decisions">
            <a:extLst>
              <a:ext uri="{FF2B5EF4-FFF2-40B4-BE49-F238E27FC236}">
                <a16:creationId xmlns:a16="http://schemas.microsoft.com/office/drawing/2014/main" id="{AE7121DB-DB26-4CBE-9136-DA71A97FF8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3814" y="3381589"/>
            <a:ext cx="2705100" cy="93345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Burp Suite - Application Security Testing Software - PortSwigger">
            <a:extLst>
              <a:ext uri="{FF2B5EF4-FFF2-40B4-BE49-F238E27FC236}">
                <a16:creationId xmlns:a16="http://schemas.microsoft.com/office/drawing/2014/main" id="{117B6608-1C3B-4E9C-84EF-4A9C290E74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3067" y="4556651"/>
            <a:ext cx="3012704" cy="1511104"/>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ome - Greenbone Networks">
            <a:extLst>
              <a:ext uri="{FF2B5EF4-FFF2-40B4-BE49-F238E27FC236}">
                <a16:creationId xmlns:a16="http://schemas.microsoft.com/office/drawing/2014/main" id="{A9E7F31D-3E0F-4CC7-8E6E-B40645F15D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4770" y="1630696"/>
            <a:ext cx="3486606" cy="929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991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E9DDE6-BDBA-4BCC-8DCA-0A092D88BDEC}"/>
              </a:ext>
            </a:extLst>
          </p:cNvPr>
          <p:cNvSpPr txBox="1"/>
          <p:nvPr/>
        </p:nvSpPr>
        <p:spPr>
          <a:xfrm>
            <a:off x="718458" y="529798"/>
            <a:ext cx="4253546" cy="769441"/>
          </a:xfrm>
          <a:prstGeom prst="rect">
            <a:avLst/>
          </a:prstGeom>
          <a:noFill/>
        </p:spPr>
        <p:txBody>
          <a:bodyPr wrap="square" rtlCol="0" anchor="ctr">
            <a:spAutoFit/>
          </a:bodyPr>
          <a:lstStyle/>
          <a:p>
            <a:pPr algn="dist"/>
            <a:r>
              <a:rPr lang="en-US" altLang="ko-KR" sz="4400" b="1" dirty="0">
                <a:solidFill>
                  <a:schemeClr val="bg1"/>
                </a:solidFill>
                <a:latin typeface="+mj-lt"/>
                <a:cs typeface="Arial" pitchFamily="34" charset="0"/>
              </a:rPr>
              <a:t>Demonstration</a:t>
            </a:r>
          </a:p>
        </p:txBody>
      </p:sp>
      <p:sp>
        <p:nvSpPr>
          <p:cNvPr id="6" name="TextBox 5">
            <a:extLst>
              <a:ext uri="{FF2B5EF4-FFF2-40B4-BE49-F238E27FC236}">
                <a16:creationId xmlns:a16="http://schemas.microsoft.com/office/drawing/2014/main" id="{DEAE2F25-9E37-43F7-835D-80C2C6A1455B}"/>
              </a:ext>
            </a:extLst>
          </p:cNvPr>
          <p:cNvSpPr txBox="1"/>
          <p:nvPr/>
        </p:nvSpPr>
        <p:spPr>
          <a:xfrm>
            <a:off x="6835807" y="3099712"/>
            <a:ext cx="4873840" cy="87203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ko-KR" b="0" dirty="0">
                <a:ea typeface="FZShuTi" pitchFamily="2" charset="-122"/>
                <a:cs typeface="Arial" pitchFamily="34" charset="0"/>
              </a:rPr>
              <a:t>Source: Kali Linux (10.0.2.15)</a:t>
            </a:r>
            <a:endParaRPr lang="en-US" altLang="ko-KR" dirty="0">
              <a:ea typeface="FZShuTi" pitchFamily="2" charset="-122"/>
              <a:cs typeface="Arial" pitchFamily="34" charset="0"/>
            </a:endParaRPr>
          </a:p>
          <a:p>
            <a:pPr marL="285750" indent="-285750">
              <a:lnSpc>
                <a:spcPct val="150000"/>
              </a:lnSpc>
              <a:buFont typeface="Arial" panose="020B0604020202020204" pitchFamily="34" charset="0"/>
              <a:buChar char="•"/>
            </a:pPr>
            <a:r>
              <a:rPr lang="en-US" altLang="ko-KR" dirty="0">
                <a:ea typeface="FZShuTi" pitchFamily="2" charset="-122"/>
                <a:cs typeface="Arial" pitchFamily="34" charset="0"/>
              </a:rPr>
              <a:t>Target: </a:t>
            </a:r>
            <a:r>
              <a:rPr lang="en-US" altLang="ko-KR" dirty="0" err="1">
                <a:ea typeface="FZShuTi" pitchFamily="2" charset="-122"/>
                <a:cs typeface="Arial" pitchFamily="34" charset="0"/>
              </a:rPr>
              <a:t>Metasploitable</a:t>
            </a:r>
            <a:r>
              <a:rPr lang="en-US" altLang="ko-KR" dirty="0">
                <a:ea typeface="FZShuTi" pitchFamily="2" charset="-122"/>
                <a:cs typeface="Arial" pitchFamily="34" charset="0"/>
              </a:rPr>
              <a:t> Ubuntu (10.0.2.4) </a:t>
            </a:r>
            <a:endParaRPr lang="ko-KR" altLang="en-US" b="0" dirty="0">
              <a:cs typeface="Arial" pitchFamily="34" charset="0"/>
            </a:endParaRPr>
          </a:p>
        </p:txBody>
      </p:sp>
      <p:sp>
        <p:nvSpPr>
          <p:cNvPr id="3" name="Picture Placeholder 2">
            <a:extLst>
              <a:ext uri="{FF2B5EF4-FFF2-40B4-BE49-F238E27FC236}">
                <a16:creationId xmlns:a16="http://schemas.microsoft.com/office/drawing/2014/main" id="{8225018D-D993-4F44-964A-D0DB4EAAD3B2}"/>
              </a:ext>
            </a:extLst>
          </p:cNvPr>
          <p:cNvSpPr>
            <a:spLocks noGrp="1"/>
          </p:cNvSpPr>
          <p:nvPr>
            <p:ph type="pic" idx="11"/>
          </p:nvPr>
        </p:nvSpPr>
        <p:spPr/>
      </p:sp>
      <p:sp>
        <p:nvSpPr>
          <p:cNvPr id="2" name="Text Placeholder 1">
            <a:extLst>
              <a:ext uri="{FF2B5EF4-FFF2-40B4-BE49-F238E27FC236}">
                <a16:creationId xmlns:a16="http://schemas.microsoft.com/office/drawing/2014/main" id="{A605373B-0867-466E-9235-81FC65B6E9D6}"/>
              </a:ext>
            </a:extLst>
          </p:cNvPr>
          <p:cNvSpPr>
            <a:spLocks noGrp="1"/>
          </p:cNvSpPr>
          <p:nvPr>
            <p:ph type="body" sz="quarter" idx="10"/>
          </p:nvPr>
        </p:nvSpPr>
        <p:spPr/>
        <p:txBody>
          <a:bodyPr/>
          <a:lstStyle/>
          <a:p>
            <a:r>
              <a:rPr lang="en-US" dirty="0"/>
              <a:t>Demonstration</a:t>
            </a:r>
          </a:p>
        </p:txBody>
      </p:sp>
      <p:pic>
        <p:nvPicPr>
          <p:cNvPr id="1026" name="Picture 2" descr="Huntress Live Hacking Demo Webinar - Tego">
            <a:extLst>
              <a:ext uri="{FF2B5EF4-FFF2-40B4-BE49-F238E27FC236}">
                <a16:creationId xmlns:a16="http://schemas.microsoft.com/office/drawing/2014/main" id="{D4A1A1BE-7DAB-42A4-9F54-266FAEEDB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949" y="2790622"/>
            <a:ext cx="4467019" cy="2704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369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EF26-7AD5-4E7F-95B3-9A57CF80C483}"/>
              </a:ext>
            </a:extLst>
          </p:cNvPr>
          <p:cNvSpPr txBox="1"/>
          <p:nvPr/>
        </p:nvSpPr>
        <p:spPr>
          <a:xfrm>
            <a:off x="1" y="4879959"/>
            <a:ext cx="12191999"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Tree>
    <p:extLst>
      <p:ext uri="{BB962C8B-B14F-4D97-AF65-F5344CB8AC3E}">
        <p14:creationId xmlns:p14="http://schemas.microsoft.com/office/powerpoint/2010/main" val="82165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DD4C8C-19EE-4476-B2D0-4E7E08BA0073}"/>
              </a:ext>
            </a:extLst>
          </p:cNvPr>
          <p:cNvSpPr>
            <a:spLocks noGrp="1"/>
          </p:cNvSpPr>
          <p:nvPr>
            <p:ph type="body" sz="quarter" idx="10"/>
          </p:nvPr>
        </p:nvSpPr>
        <p:spPr/>
        <p:txBody>
          <a:bodyPr/>
          <a:lstStyle/>
          <a:p>
            <a:r>
              <a:rPr lang="en-AU" dirty="0"/>
              <a:t>What is Cyber Security</a:t>
            </a:r>
            <a:endParaRPr lang="en-US" dirty="0"/>
          </a:p>
        </p:txBody>
      </p:sp>
      <p:sp>
        <p:nvSpPr>
          <p:cNvPr id="3" name="Text Placeholder 3">
            <a:extLst>
              <a:ext uri="{FF2B5EF4-FFF2-40B4-BE49-F238E27FC236}">
                <a16:creationId xmlns:a16="http://schemas.microsoft.com/office/drawing/2014/main" id="{F8BAFCAF-C72F-490D-95A7-4DE4101D5034}"/>
              </a:ext>
            </a:extLst>
          </p:cNvPr>
          <p:cNvSpPr>
            <a:spLocks noGrp="1"/>
          </p:cNvSpPr>
          <p:nvPr/>
        </p:nvSpPr>
        <p:spPr>
          <a:xfrm>
            <a:off x="1154096" y="2011640"/>
            <a:ext cx="5468645" cy="3101050"/>
          </a:xfrm>
          <a:prstGeom prst="rect">
            <a:avLst/>
          </a:prstGeom>
        </p:spPr>
        <p:txBody>
          <a:bodyPr vert="horz" lIns="0" tIns="45720" rIns="91440" bIns="45720" rtlCol="0">
            <a:normAutofit/>
          </a:bodyPr>
          <a:lstStyle>
            <a:lvl1pPr marL="0" marR="0" indent="0" algn="l" defTabSz="914583" rtl="0" eaLnBrk="1" fontAlgn="auto" latinLnBrk="0" hangingPunct="1">
              <a:lnSpc>
                <a:spcPct val="100000"/>
              </a:lnSpc>
              <a:spcBef>
                <a:spcPts val="0"/>
              </a:spcBef>
              <a:spcAft>
                <a:spcPts val="992"/>
              </a:spcAft>
              <a:buClrTx/>
              <a:buSzTx/>
              <a:buFont typeface="Arial" pitchFamily="34" charset="0"/>
              <a:buNone/>
              <a:tabLst/>
              <a:defRPr sz="2400" b="0" kern="1200" cap="none" baseline="0">
                <a:solidFill>
                  <a:schemeClr val="bg2"/>
                </a:solidFill>
                <a:latin typeface="+mn-lt"/>
                <a:ea typeface="+mn-ea"/>
                <a:cs typeface="Arial" pitchFamily="34" charset="0"/>
              </a:defRPr>
            </a:lvl1pPr>
            <a:lvl2pPr marL="342900" indent="-342900" algn="l" defTabSz="914583" rtl="0" eaLnBrk="1" latinLnBrk="0" hangingPunct="1">
              <a:lnSpc>
                <a:spcPct val="100000"/>
              </a:lnSpc>
              <a:spcBef>
                <a:spcPts val="0"/>
              </a:spcBef>
              <a:spcAft>
                <a:spcPts val="992"/>
              </a:spcAft>
              <a:buClr>
                <a:srgbClr val="2D739F"/>
              </a:buClr>
              <a:buSzPct val="70000"/>
              <a:buFont typeface="Wingdings" panose="05000000000000000000" pitchFamily="2" charset="2"/>
              <a:buChar char="§"/>
              <a:defRPr sz="2400" b="0" kern="1200">
                <a:solidFill>
                  <a:schemeClr val="tx1"/>
                </a:solidFill>
                <a:latin typeface="+mn-lt"/>
                <a:ea typeface="+mn-ea"/>
                <a:cs typeface="Arial" pitchFamily="34" charset="0"/>
              </a:defRPr>
            </a:lvl2pPr>
            <a:lvl3pPr marL="720725" indent="-342900" algn="l" defTabSz="914583" rtl="0" eaLnBrk="1" latinLnBrk="0" hangingPunct="1">
              <a:lnSpc>
                <a:spcPct val="100000"/>
              </a:lnSpc>
              <a:spcBef>
                <a:spcPts val="0"/>
              </a:spcBef>
              <a:spcAft>
                <a:spcPts val="992"/>
              </a:spcAft>
              <a:buClr>
                <a:srgbClr val="2D739F"/>
              </a:buClr>
              <a:buSzPct val="70000"/>
              <a:buFont typeface="Wingdings" panose="05000000000000000000" pitchFamily="2" charset="2"/>
              <a:buChar char="§"/>
              <a:defRPr sz="2400" kern="1200">
                <a:solidFill>
                  <a:schemeClr val="tx2"/>
                </a:solidFill>
                <a:latin typeface="+mn-lt"/>
                <a:ea typeface="+mn-ea"/>
                <a:cs typeface="Arial" pitchFamily="34" charset="0"/>
              </a:defRPr>
            </a:lvl3pPr>
            <a:lvl4pPr marL="1073150" indent="-342900"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800" kern="1200">
                <a:solidFill>
                  <a:schemeClr val="tx2"/>
                </a:solidFill>
                <a:latin typeface="+mn-lt"/>
                <a:ea typeface="+mn-ea"/>
                <a:cs typeface="Arial" pitchFamily="34" charset="0"/>
              </a:defRPr>
            </a:lvl4pPr>
            <a:lvl5pPr marL="1435100" indent="-342900"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600" kern="1200" baseline="0">
                <a:solidFill>
                  <a:schemeClr val="tx2"/>
                </a:solidFill>
                <a:latin typeface="+mn-lt"/>
                <a:ea typeface="+mn-ea"/>
                <a:cs typeface="Arial" pitchFamily="34" charset="0"/>
              </a:defRPr>
            </a:lvl5pPr>
            <a:lvl6pPr marL="1703388" indent="-225425"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400" kern="1200">
                <a:solidFill>
                  <a:schemeClr val="tx2"/>
                </a:solidFill>
                <a:latin typeface="+mn-lt"/>
                <a:ea typeface="+mn-ea"/>
                <a:cs typeface="Arial" pitchFamily="34" charset="0"/>
              </a:defRPr>
            </a:lvl6pPr>
            <a:lvl7pPr marL="1971675" indent="-225425"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400" kern="1200">
                <a:solidFill>
                  <a:schemeClr val="tx2"/>
                </a:solidFill>
                <a:latin typeface="+mn-lt"/>
                <a:ea typeface="+mn-ea"/>
                <a:cs typeface="Arial" pitchFamily="34" charset="0"/>
              </a:defRPr>
            </a:lvl7pPr>
            <a:lvl8pPr marL="2239963" indent="-225425"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400" kern="1200">
                <a:solidFill>
                  <a:schemeClr val="tx2"/>
                </a:solidFill>
                <a:latin typeface="+mn-lt"/>
                <a:ea typeface="+mn-ea"/>
                <a:cs typeface="Arial" pitchFamily="34" charset="0"/>
              </a:defRPr>
            </a:lvl8pPr>
            <a:lvl9pPr marL="1361072" indent="-226845" algn="l" defTabSz="914583" rtl="0" eaLnBrk="1" latinLnBrk="0" hangingPunct="1">
              <a:lnSpc>
                <a:spcPts val="1500"/>
              </a:lnSpc>
              <a:spcBef>
                <a:spcPts val="0"/>
              </a:spcBef>
              <a:spcAft>
                <a:spcPts val="992"/>
              </a:spcAft>
              <a:buClr>
                <a:srgbClr val="4596CA"/>
              </a:buClr>
              <a:buSzPct val="80000"/>
              <a:buFont typeface="Wingdings" panose="05000000000000000000" pitchFamily="2" charset="2"/>
              <a:buChar char="§"/>
              <a:defRPr sz="1400" kern="1200">
                <a:solidFill>
                  <a:schemeClr val="tx2"/>
                </a:solidFill>
                <a:latin typeface="+mn-lt"/>
                <a:ea typeface="+mn-ea"/>
                <a:cs typeface="Arial" pitchFamily="34" charset="0"/>
              </a:defRPr>
            </a:lvl9pPr>
          </a:lstStyle>
          <a:p>
            <a:pPr marL="195580" indent="-182880">
              <a:spcBef>
                <a:spcPts val="270"/>
              </a:spcBef>
              <a:buFont typeface="Wingdings"/>
              <a:buChar char=""/>
              <a:tabLst>
                <a:tab pos="195580" algn="l"/>
              </a:tabLst>
            </a:pPr>
            <a:r>
              <a:rPr lang="en-AU" sz="2200" spc="-55" dirty="0">
                <a:solidFill>
                  <a:schemeClr val="tx1"/>
                </a:solidFill>
                <a:latin typeface="Trebuchet MS"/>
                <a:cs typeface="Trebuchet MS"/>
              </a:rPr>
              <a:t>Protection of Network and </a:t>
            </a:r>
            <a:r>
              <a:rPr lang="en-AU" sz="2200" u="sng" spc="-55" dirty="0">
                <a:solidFill>
                  <a:schemeClr val="tx1"/>
                </a:solidFill>
                <a:latin typeface="Trebuchet MS"/>
                <a:cs typeface="Trebuchet MS"/>
              </a:rPr>
              <a:t>Data</a:t>
            </a:r>
            <a:r>
              <a:rPr lang="en-AU" sz="2200" spc="-55" dirty="0">
                <a:solidFill>
                  <a:schemeClr val="tx1"/>
                </a:solidFill>
                <a:latin typeface="Trebuchet MS"/>
                <a:cs typeface="Trebuchet MS"/>
              </a:rPr>
              <a:t> from unauthorized access.</a:t>
            </a:r>
          </a:p>
          <a:p>
            <a:pPr marL="195580" indent="-182880">
              <a:spcBef>
                <a:spcPts val="270"/>
              </a:spcBef>
              <a:buFont typeface="Wingdings"/>
              <a:buChar char=""/>
              <a:tabLst>
                <a:tab pos="195580" algn="l"/>
              </a:tabLst>
            </a:pPr>
            <a:r>
              <a:rPr lang="en-AU" sz="2200" spc="-55" dirty="0">
                <a:solidFill>
                  <a:schemeClr val="tx1"/>
                </a:solidFill>
                <a:latin typeface="Trebuchet MS"/>
                <a:cs typeface="Trebuchet MS"/>
              </a:rPr>
              <a:t>Protection of your online and offline identity</a:t>
            </a:r>
          </a:p>
          <a:p>
            <a:pPr marL="195580" indent="-182880">
              <a:spcBef>
                <a:spcPts val="270"/>
              </a:spcBef>
              <a:buFont typeface="Wingdings"/>
              <a:buChar char=""/>
              <a:tabLst>
                <a:tab pos="195580" algn="l"/>
              </a:tabLst>
            </a:pPr>
            <a:r>
              <a:rPr lang="en-AU" sz="2200" spc="-55" dirty="0">
                <a:solidFill>
                  <a:schemeClr val="tx1"/>
                </a:solidFill>
                <a:latin typeface="Trebuchet MS"/>
                <a:cs typeface="Trebuchet MS"/>
              </a:rPr>
              <a:t>Protection of your information such as financial, social, or business plans etc. </a:t>
            </a:r>
          </a:p>
          <a:p>
            <a:pPr marL="195580" indent="-182880">
              <a:spcBef>
                <a:spcPts val="270"/>
              </a:spcBef>
              <a:buFont typeface="Wingdings"/>
              <a:buChar char=""/>
              <a:tabLst>
                <a:tab pos="195580" algn="l"/>
              </a:tabLst>
            </a:pPr>
            <a:endParaRPr lang="en-US" sz="2200" spc="-55" dirty="0">
              <a:solidFill>
                <a:schemeClr val="tx1"/>
              </a:solidFill>
              <a:latin typeface="Trebuchet MS"/>
              <a:cs typeface="Trebuchet MS"/>
            </a:endParaRPr>
          </a:p>
        </p:txBody>
      </p:sp>
      <p:pic>
        <p:nvPicPr>
          <p:cNvPr id="1030" name="Picture 6" descr="A Fourth Way - Drafting a Data Protection Law for India and the Global South">
            <a:extLst>
              <a:ext uri="{FF2B5EF4-FFF2-40B4-BE49-F238E27FC236}">
                <a16:creationId xmlns:a16="http://schemas.microsoft.com/office/drawing/2014/main" id="{4BAD60F7-5508-489C-A0CC-307D0B6F5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5773" y="1846092"/>
            <a:ext cx="428625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33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DD4C8C-19EE-4476-B2D0-4E7E08BA0073}"/>
              </a:ext>
            </a:extLst>
          </p:cNvPr>
          <p:cNvSpPr>
            <a:spLocks noGrp="1"/>
          </p:cNvSpPr>
          <p:nvPr>
            <p:ph type="body" sz="quarter" idx="10"/>
          </p:nvPr>
        </p:nvSpPr>
        <p:spPr/>
        <p:txBody>
          <a:bodyPr/>
          <a:lstStyle/>
          <a:p>
            <a:r>
              <a:rPr lang="en-AU" dirty="0"/>
              <a:t>Information</a:t>
            </a:r>
            <a:endParaRPr lang="en-US" dirty="0"/>
          </a:p>
        </p:txBody>
      </p:sp>
      <p:sp>
        <p:nvSpPr>
          <p:cNvPr id="3" name="Text Placeholder 3">
            <a:extLst>
              <a:ext uri="{FF2B5EF4-FFF2-40B4-BE49-F238E27FC236}">
                <a16:creationId xmlns:a16="http://schemas.microsoft.com/office/drawing/2014/main" id="{F8BAFCAF-C72F-490D-95A7-4DE4101D5034}"/>
              </a:ext>
            </a:extLst>
          </p:cNvPr>
          <p:cNvSpPr>
            <a:spLocks noGrp="1"/>
          </p:cNvSpPr>
          <p:nvPr/>
        </p:nvSpPr>
        <p:spPr>
          <a:xfrm>
            <a:off x="1154097" y="1772791"/>
            <a:ext cx="6010183" cy="4379434"/>
          </a:xfrm>
          <a:prstGeom prst="rect">
            <a:avLst/>
          </a:prstGeom>
        </p:spPr>
        <p:txBody>
          <a:bodyPr vert="horz" lIns="0" tIns="45720" rIns="91440" bIns="45720" rtlCol="0">
            <a:normAutofit/>
          </a:bodyPr>
          <a:lstStyle>
            <a:lvl1pPr marL="0" marR="0" indent="0" algn="l" defTabSz="914583" rtl="0" eaLnBrk="1" fontAlgn="auto" latinLnBrk="0" hangingPunct="1">
              <a:lnSpc>
                <a:spcPct val="100000"/>
              </a:lnSpc>
              <a:spcBef>
                <a:spcPts val="0"/>
              </a:spcBef>
              <a:spcAft>
                <a:spcPts val="992"/>
              </a:spcAft>
              <a:buClrTx/>
              <a:buSzTx/>
              <a:buFont typeface="Arial" pitchFamily="34" charset="0"/>
              <a:buNone/>
              <a:tabLst/>
              <a:defRPr sz="2400" b="0" kern="1200" cap="none" baseline="0">
                <a:solidFill>
                  <a:schemeClr val="bg2"/>
                </a:solidFill>
                <a:latin typeface="+mn-lt"/>
                <a:ea typeface="+mn-ea"/>
                <a:cs typeface="Arial" pitchFamily="34" charset="0"/>
              </a:defRPr>
            </a:lvl1pPr>
            <a:lvl2pPr marL="342900" indent="-342900" algn="l" defTabSz="914583" rtl="0" eaLnBrk="1" latinLnBrk="0" hangingPunct="1">
              <a:lnSpc>
                <a:spcPct val="100000"/>
              </a:lnSpc>
              <a:spcBef>
                <a:spcPts val="0"/>
              </a:spcBef>
              <a:spcAft>
                <a:spcPts val="992"/>
              </a:spcAft>
              <a:buClr>
                <a:srgbClr val="2D739F"/>
              </a:buClr>
              <a:buSzPct val="70000"/>
              <a:buFont typeface="Wingdings" panose="05000000000000000000" pitchFamily="2" charset="2"/>
              <a:buChar char="§"/>
              <a:defRPr sz="2400" b="0" kern="1200">
                <a:solidFill>
                  <a:schemeClr val="tx1"/>
                </a:solidFill>
                <a:latin typeface="+mn-lt"/>
                <a:ea typeface="+mn-ea"/>
                <a:cs typeface="Arial" pitchFamily="34" charset="0"/>
              </a:defRPr>
            </a:lvl2pPr>
            <a:lvl3pPr marL="720725" indent="-342900" algn="l" defTabSz="914583" rtl="0" eaLnBrk="1" latinLnBrk="0" hangingPunct="1">
              <a:lnSpc>
                <a:spcPct val="100000"/>
              </a:lnSpc>
              <a:spcBef>
                <a:spcPts val="0"/>
              </a:spcBef>
              <a:spcAft>
                <a:spcPts val="992"/>
              </a:spcAft>
              <a:buClr>
                <a:srgbClr val="2D739F"/>
              </a:buClr>
              <a:buSzPct val="70000"/>
              <a:buFont typeface="Wingdings" panose="05000000000000000000" pitchFamily="2" charset="2"/>
              <a:buChar char="§"/>
              <a:defRPr sz="2400" kern="1200">
                <a:solidFill>
                  <a:schemeClr val="tx2"/>
                </a:solidFill>
                <a:latin typeface="+mn-lt"/>
                <a:ea typeface="+mn-ea"/>
                <a:cs typeface="Arial" pitchFamily="34" charset="0"/>
              </a:defRPr>
            </a:lvl3pPr>
            <a:lvl4pPr marL="1073150" indent="-342900"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800" kern="1200">
                <a:solidFill>
                  <a:schemeClr val="tx2"/>
                </a:solidFill>
                <a:latin typeface="+mn-lt"/>
                <a:ea typeface="+mn-ea"/>
                <a:cs typeface="Arial" pitchFamily="34" charset="0"/>
              </a:defRPr>
            </a:lvl4pPr>
            <a:lvl5pPr marL="1435100" indent="-342900"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600" kern="1200" baseline="0">
                <a:solidFill>
                  <a:schemeClr val="tx2"/>
                </a:solidFill>
                <a:latin typeface="+mn-lt"/>
                <a:ea typeface="+mn-ea"/>
                <a:cs typeface="Arial" pitchFamily="34" charset="0"/>
              </a:defRPr>
            </a:lvl5pPr>
            <a:lvl6pPr marL="1703388" indent="-225425"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400" kern="1200">
                <a:solidFill>
                  <a:schemeClr val="tx2"/>
                </a:solidFill>
                <a:latin typeface="+mn-lt"/>
                <a:ea typeface="+mn-ea"/>
                <a:cs typeface="Arial" pitchFamily="34" charset="0"/>
              </a:defRPr>
            </a:lvl6pPr>
            <a:lvl7pPr marL="1971675" indent="-225425"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400" kern="1200">
                <a:solidFill>
                  <a:schemeClr val="tx2"/>
                </a:solidFill>
                <a:latin typeface="+mn-lt"/>
                <a:ea typeface="+mn-ea"/>
                <a:cs typeface="Arial" pitchFamily="34" charset="0"/>
              </a:defRPr>
            </a:lvl7pPr>
            <a:lvl8pPr marL="2239963" indent="-225425"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400" kern="1200">
                <a:solidFill>
                  <a:schemeClr val="tx2"/>
                </a:solidFill>
                <a:latin typeface="+mn-lt"/>
                <a:ea typeface="+mn-ea"/>
                <a:cs typeface="Arial" pitchFamily="34" charset="0"/>
              </a:defRPr>
            </a:lvl8pPr>
            <a:lvl9pPr marL="1361072" indent="-226845" algn="l" defTabSz="914583" rtl="0" eaLnBrk="1" latinLnBrk="0" hangingPunct="1">
              <a:lnSpc>
                <a:spcPts val="1500"/>
              </a:lnSpc>
              <a:spcBef>
                <a:spcPts val="0"/>
              </a:spcBef>
              <a:spcAft>
                <a:spcPts val="992"/>
              </a:spcAft>
              <a:buClr>
                <a:srgbClr val="4596CA"/>
              </a:buClr>
              <a:buSzPct val="80000"/>
              <a:buFont typeface="Wingdings" panose="05000000000000000000" pitchFamily="2" charset="2"/>
              <a:buChar char="§"/>
              <a:defRPr sz="1400" kern="1200">
                <a:solidFill>
                  <a:schemeClr val="tx2"/>
                </a:solidFill>
                <a:latin typeface="+mn-lt"/>
                <a:ea typeface="+mn-ea"/>
                <a:cs typeface="Arial" pitchFamily="34" charset="0"/>
              </a:defRPr>
            </a:lvl9pPr>
          </a:lstStyle>
          <a:p>
            <a:pPr marL="195580" indent="-182880">
              <a:spcBef>
                <a:spcPts val="270"/>
              </a:spcBef>
              <a:buFont typeface="Wingdings"/>
              <a:buChar char=""/>
              <a:tabLst>
                <a:tab pos="195580" algn="l"/>
              </a:tabLst>
            </a:pPr>
            <a:r>
              <a:rPr lang="en-GB" sz="2200" spc="-55" dirty="0">
                <a:solidFill>
                  <a:schemeClr val="tx1"/>
                </a:solidFill>
                <a:latin typeface="Trebuchet MS"/>
                <a:cs typeface="Trebuchet MS"/>
              </a:rPr>
              <a:t>Online Services and Extensive Use of Internet, Businesses, Stock Markets, Economies and Governments</a:t>
            </a:r>
          </a:p>
          <a:p>
            <a:pPr marL="195580" indent="-182880">
              <a:spcBef>
                <a:spcPts val="270"/>
              </a:spcBef>
              <a:buFont typeface="Wingdings"/>
              <a:buChar char=""/>
              <a:tabLst>
                <a:tab pos="195580" algn="l"/>
              </a:tabLst>
            </a:pPr>
            <a:r>
              <a:rPr lang="en-GB" sz="2200" spc="-55" dirty="0">
                <a:solidFill>
                  <a:schemeClr val="tx1"/>
                </a:solidFill>
                <a:latin typeface="Trebuchet MS"/>
                <a:cs typeface="Trebuchet MS"/>
              </a:rPr>
              <a:t>These have all changed the way people live and use technology</a:t>
            </a:r>
          </a:p>
          <a:p>
            <a:pPr marL="195580" indent="-182880">
              <a:spcBef>
                <a:spcPts val="270"/>
              </a:spcBef>
              <a:buFont typeface="Wingdings"/>
              <a:buChar char=""/>
              <a:tabLst>
                <a:tab pos="195580" algn="l"/>
              </a:tabLst>
            </a:pPr>
            <a:r>
              <a:rPr lang="en-GB" sz="2200" spc="-55" dirty="0">
                <a:solidFill>
                  <a:schemeClr val="tx1"/>
                </a:solidFill>
                <a:latin typeface="Trebuchet MS"/>
                <a:cs typeface="Trebuchet MS"/>
              </a:rPr>
              <a:t>This in turn has increased the information flows, and collection of data that arises daily. </a:t>
            </a:r>
          </a:p>
          <a:p>
            <a:pPr marL="195580" indent="-182880">
              <a:spcBef>
                <a:spcPts val="270"/>
              </a:spcBef>
              <a:buFont typeface="Wingdings"/>
              <a:buChar char=""/>
              <a:tabLst>
                <a:tab pos="195580" algn="l"/>
              </a:tabLst>
            </a:pPr>
            <a:r>
              <a:rPr lang="en-GB" sz="2200" spc="-55" dirty="0">
                <a:solidFill>
                  <a:schemeClr val="tx1"/>
                </a:solidFill>
                <a:latin typeface="Trebuchet MS"/>
                <a:cs typeface="Trebuchet MS"/>
              </a:rPr>
              <a:t>Electronic (digital) storage of data by users and organisations results in the need for a way to handle the exponential increase of data. </a:t>
            </a:r>
          </a:p>
          <a:p>
            <a:pPr marL="195580" indent="-182880">
              <a:spcBef>
                <a:spcPts val="270"/>
              </a:spcBef>
              <a:buFont typeface="Wingdings"/>
              <a:buChar char=""/>
              <a:tabLst>
                <a:tab pos="195580" algn="l"/>
              </a:tabLst>
            </a:pPr>
            <a:endParaRPr lang="en-US" sz="2200" spc="-55" dirty="0">
              <a:solidFill>
                <a:schemeClr val="tx1"/>
              </a:solidFill>
              <a:latin typeface="Trebuchet MS"/>
              <a:cs typeface="Trebuchet MS"/>
            </a:endParaRPr>
          </a:p>
        </p:txBody>
      </p:sp>
      <p:pic>
        <p:nvPicPr>
          <p:cNvPr id="5" name="Picture 4" descr="What is the difference between data and information?">
            <a:extLst>
              <a:ext uri="{FF2B5EF4-FFF2-40B4-BE49-F238E27FC236}">
                <a16:creationId xmlns:a16="http://schemas.microsoft.com/office/drawing/2014/main" id="{254076C1-7EF9-433D-A0CC-CD9FA291C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539" y="1957434"/>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57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DD4C8C-19EE-4476-B2D0-4E7E08BA0073}"/>
              </a:ext>
            </a:extLst>
          </p:cNvPr>
          <p:cNvSpPr>
            <a:spLocks noGrp="1"/>
          </p:cNvSpPr>
          <p:nvPr>
            <p:ph type="body" sz="quarter" idx="10"/>
          </p:nvPr>
        </p:nvSpPr>
        <p:spPr/>
        <p:txBody>
          <a:bodyPr/>
          <a:lstStyle/>
          <a:p>
            <a:r>
              <a:rPr lang="en-AU" dirty="0"/>
              <a:t>Personal Data</a:t>
            </a:r>
            <a:endParaRPr lang="en-US" dirty="0"/>
          </a:p>
        </p:txBody>
      </p:sp>
      <p:sp>
        <p:nvSpPr>
          <p:cNvPr id="3" name="Text Placeholder 3">
            <a:extLst>
              <a:ext uri="{FF2B5EF4-FFF2-40B4-BE49-F238E27FC236}">
                <a16:creationId xmlns:a16="http://schemas.microsoft.com/office/drawing/2014/main" id="{F8BAFCAF-C72F-490D-95A7-4DE4101D5034}"/>
              </a:ext>
            </a:extLst>
          </p:cNvPr>
          <p:cNvSpPr>
            <a:spLocks noGrp="1"/>
          </p:cNvSpPr>
          <p:nvPr/>
        </p:nvSpPr>
        <p:spPr>
          <a:xfrm>
            <a:off x="1154097" y="1772791"/>
            <a:ext cx="6010183" cy="4379434"/>
          </a:xfrm>
          <a:prstGeom prst="rect">
            <a:avLst/>
          </a:prstGeom>
        </p:spPr>
        <p:txBody>
          <a:bodyPr vert="horz" lIns="0" tIns="45720" rIns="91440" bIns="45720" rtlCol="0">
            <a:normAutofit/>
          </a:bodyPr>
          <a:lstStyle>
            <a:lvl1pPr marL="0" marR="0" indent="0" algn="l" defTabSz="914583" rtl="0" eaLnBrk="1" fontAlgn="auto" latinLnBrk="0" hangingPunct="1">
              <a:lnSpc>
                <a:spcPct val="100000"/>
              </a:lnSpc>
              <a:spcBef>
                <a:spcPts val="0"/>
              </a:spcBef>
              <a:spcAft>
                <a:spcPts val="992"/>
              </a:spcAft>
              <a:buClrTx/>
              <a:buSzTx/>
              <a:buFont typeface="Arial" pitchFamily="34" charset="0"/>
              <a:buNone/>
              <a:tabLst/>
              <a:defRPr sz="2400" b="0" kern="1200" cap="none" baseline="0">
                <a:solidFill>
                  <a:schemeClr val="bg2"/>
                </a:solidFill>
                <a:latin typeface="+mn-lt"/>
                <a:ea typeface="+mn-ea"/>
                <a:cs typeface="Arial" pitchFamily="34" charset="0"/>
              </a:defRPr>
            </a:lvl1pPr>
            <a:lvl2pPr marL="342900" indent="-342900" algn="l" defTabSz="914583" rtl="0" eaLnBrk="1" latinLnBrk="0" hangingPunct="1">
              <a:lnSpc>
                <a:spcPct val="100000"/>
              </a:lnSpc>
              <a:spcBef>
                <a:spcPts val="0"/>
              </a:spcBef>
              <a:spcAft>
                <a:spcPts val="992"/>
              </a:spcAft>
              <a:buClr>
                <a:srgbClr val="2D739F"/>
              </a:buClr>
              <a:buSzPct val="70000"/>
              <a:buFont typeface="Wingdings" panose="05000000000000000000" pitchFamily="2" charset="2"/>
              <a:buChar char="§"/>
              <a:defRPr sz="2400" b="0" kern="1200">
                <a:solidFill>
                  <a:schemeClr val="tx1"/>
                </a:solidFill>
                <a:latin typeface="+mn-lt"/>
                <a:ea typeface="+mn-ea"/>
                <a:cs typeface="Arial" pitchFamily="34" charset="0"/>
              </a:defRPr>
            </a:lvl2pPr>
            <a:lvl3pPr marL="720725" indent="-342900" algn="l" defTabSz="914583" rtl="0" eaLnBrk="1" latinLnBrk="0" hangingPunct="1">
              <a:lnSpc>
                <a:spcPct val="100000"/>
              </a:lnSpc>
              <a:spcBef>
                <a:spcPts val="0"/>
              </a:spcBef>
              <a:spcAft>
                <a:spcPts val="992"/>
              </a:spcAft>
              <a:buClr>
                <a:srgbClr val="2D739F"/>
              </a:buClr>
              <a:buSzPct val="70000"/>
              <a:buFont typeface="Wingdings" panose="05000000000000000000" pitchFamily="2" charset="2"/>
              <a:buChar char="§"/>
              <a:defRPr sz="2400" kern="1200">
                <a:solidFill>
                  <a:schemeClr val="tx2"/>
                </a:solidFill>
                <a:latin typeface="+mn-lt"/>
                <a:ea typeface="+mn-ea"/>
                <a:cs typeface="Arial" pitchFamily="34" charset="0"/>
              </a:defRPr>
            </a:lvl3pPr>
            <a:lvl4pPr marL="1073150" indent="-342900"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800" kern="1200">
                <a:solidFill>
                  <a:schemeClr val="tx2"/>
                </a:solidFill>
                <a:latin typeface="+mn-lt"/>
                <a:ea typeface="+mn-ea"/>
                <a:cs typeface="Arial" pitchFamily="34" charset="0"/>
              </a:defRPr>
            </a:lvl4pPr>
            <a:lvl5pPr marL="1435100" indent="-342900"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600" kern="1200" baseline="0">
                <a:solidFill>
                  <a:schemeClr val="tx2"/>
                </a:solidFill>
                <a:latin typeface="+mn-lt"/>
                <a:ea typeface="+mn-ea"/>
                <a:cs typeface="Arial" pitchFamily="34" charset="0"/>
              </a:defRPr>
            </a:lvl5pPr>
            <a:lvl6pPr marL="1703388" indent="-225425"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400" kern="1200">
                <a:solidFill>
                  <a:schemeClr val="tx2"/>
                </a:solidFill>
                <a:latin typeface="+mn-lt"/>
                <a:ea typeface="+mn-ea"/>
                <a:cs typeface="Arial" pitchFamily="34" charset="0"/>
              </a:defRPr>
            </a:lvl6pPr>
            <a:lvl7pPr marL="1971675" indent="-225425"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400" kern="1200">
                <a:solidFill>
                  <a:schemeClr val="tx2"/>
                </a:solidFill>
                <a:latin typeface="+mn-lt"/>
                <a:ea typeface="+mn-ea"/>
                <a:cs typeface="Arial" pitchFamily="34" charset="0"/>
              </a:defRPr>
            </a:lvl7pPr>
            <a:lvl8pPr marL="2239963" indent="-225425"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400" kern="1200">
                <a:solidFill>
                  <a:schemeClr val="tx2"/>
                </a:solidFill>
                <a:latin typeface="+mn-lt"/>
                <a:ea typeface="+mn-ea"/>
                <a:cs typeface="Arial" pitchFamily="34" charset="0"/>
              </a:defRPr>
            </a:lvl8pPr>
            <a:lvl9pPr marL="1361072" indent="-226845" algn="l" defTabSz="914583" rtl="0" eaLnBrk="1" latinLnBrk="0" hangingPunct="1">
              <a:lnSpc>
                <a:spcPts val="1500"/>
              </a:lnSpc>
              <a:spcBef>
                <a:spcPts val="0"/>
              </a:spcBef>
              <a:spcAft>
                <a:spcPts val="992"/>
              </a:spcAft>
              <a:buClr>
                <a:srgbClr val="4596CA"/>
              </a:buClr>
              <a:buSzPct val="80000"/>
              <a:buFont typeface="Wingdings" panose="05000000000000000000" pitchFamily="2" charset="2"/>
              <a:buChar char="§"/>
              <a:defRPr sz="1400" kern="1200">
                <a:solidFill>
                  <a:schemeClr val="tx2"/>
                </a:solidFill>
                <a:latin typeface="+mn-lt"/>
                <a:ea typeface="+mn-ea"/>
                <a:cs typeface="Arial" pitchFamily="34" charset="0"/>
              </a:defRPr>
            </a:lvl9pPr>
          </a:lstStyle>
          <a:p>
            <a:pPr marL="195580" indent="-182880">
              <a:spcBef>
                <a:spcPts val="270"/>
              </a:spcBef>
              <a:buFont typeface="Wingdings"/>
              <a:buChar char=""/>
              <a:tabLst>
                <a:tab pos="195580" algn="l"/>
              </a:tabLst>
            </a:pPr>
            <a:r>
              <a:rPr lang="en-GB" sz="2200" spc="-55" dirty="0">
                <a:solidFill>
                  <a:schemeClr val="tx1"/>
                </a:solidFill>
                <a:latin typeface="Trebuchet MS"/>
                <a:cs typeface="Trebuchet MS"/>
              </a:rPr>
              <a:t>Your Data</a:t>
            </a:r>
          </a:p>
          <a:p>
            <a:pPr marL="538480" lvl="1" indent="-182880">
              <a:spcBef>
                <a:spcPts val="270"/>
              </a:spcBef>
              <a:buFont typeface="Wingdings"/>
              <a:buChar char=""/>
              <a:tabLst>
                <a:tab pos="195580" algn="l"/>
              </a:tabLst>
            </a:pPr>
            <a:r>
              <a:rPr lang="en-GB" sz="2200" spc="-55" dirty="0">
                <a:latin typeface="Trebuchet MS"/>
                <a:cs typeface="Trebuchet MS"/>
              </a:rPr>
              <a:t>Medical Records</a:t>
            </a:r>
          </a:p>
          <a:p>
            <a:pPr marL="538480" lvl="1" indent="-182880">
              <a:spcBef>
                <a:spcPts val="270"/>
              </a:spcBef>
              <a:buFont typeface="Wingdings"/>
              <a:buChar char=""/>
              <a:tabLst>
                <a:tab pos="195580" algn="l"/>
              </a:tabLst>
            </a:pPr>
            <a:r>
              <a:rPr lang="en-GB" sz="2200" spc="-55" dirty="0">
                <a:solidFill>
                  <a:schemeClr val="tx1"/>
                </a:solidFill>
                <a:latin typeface="Trebuchet MS"/>
                <a:cs typeface="Trebuchet MS"/>
              </a:rPr>
              <a:t>Education Records</a:t>
            </a:r>
          </a:p>
          <a:p>
            <a:pPr marL="538480" lvl="1" indent="-182880">
              <a:spcBef>
                <a:spcPts val="270"/>
              </a:spcBef>
              <a:buFont typeface="Wingdings"/>
              <a:buChar char=""/>
              <a:tabLst>
                <a:tab pos="195580" algn="l"/>
              </a:tabLst>
            </a:pPr>
            <a:r>
              <a:rPr lang="en-GB" sz="2200" spc="-55" dirty="0">
                <a:latin typeface="Trebuchet MS"/>
                <a:cs typeface="Trebuchet MS"/>
              </a:rPr>
              <a:t>Employment and Financial Records</a:t>
            </a:r>
          </a:p>
          <a:p>
            <a:pPr marL="538480" lvl="1" indent="-182880">
              <a:spcBef>
                <a:spcPts val="270"/>
              </a:spcBef>
              <a:buFont typeface="Wingdings"/>
              <a:buChar char=""/>
              <a:tabLst>
                <a:tab pos="195580" algn="l"/>
              </a:tabLst>
            </a:pPr>
            <a:r>
              <a:rPr lang="en-GB" sz="2200" spc="-55" dirty="0">
                <a:solidFill>
                  <a:schemeClr val="tx1"/>
                </a:solidFill>
                <a:latin typeface="Trebuchet MS"/>
                <a:cs typeface="Trebuchet MS"/>
              </a:rPr>
              <a:t>Social Relationship Data</a:t>
            </a:r>
          </a:p>
          <a:p>
            <a:pPr marL="538480" lvl="1" indent="-182880">
              <a:spcBef>
                <a:spcPts val="270"/>
              </a:spcBef>
              <a:buFont typeface="Wingdings"/>
              <a:buChar char=""/>
              <a:tabLst>
                <a:tab pos="195580" algn="l"/>
              </a:tabLst>
            </a:pPr>
            <a:r>
              <a:rPr lang="en-GB" sz="2200" spc="-55" dirty="0">
                <a:latin typeface="Trebuchet MS"/>
                <a:cs typeface="Trebuchet MS"/>
              </a:rPr>
              <a:t>Hobbies </a:t>
            </a:r>
          </a:p>
          <a:p>
            <a:pPr marL="538480" lvl="1" indent="-182880">
              <a:spcBef>
                <a:spcPts val="270"/>
              </a:spcBef>
              <a:buFont typeface="Wingdings"/>
              <a:buChar char=""/>
              <a:tabLst>
                <a:tab pos="195580" algn="l"/>
              </a:tabLst>
            </a:pPr>
            <a:r>
              <a:rPr lang="en-GB" sz="2200" spc="-55" dirty="0">
                <a:solidFill>
                  <a:schemeClr val="tx1"/>
                </a:solidFill>
                <a:latin typeface="Trebuchet MS"/>
                <a:cs typeface="Trebuchet MS"/>
              </a:rPr>
              <a:t>Like and Dislike</a:t>
            </a:r>
          </a:p>
          <a:p>
            <a:pPr marL="355600" lvl="1" indent="0">
              <a:spcBef>
                <a:spcPts val="270"/>
              </a:spcBef>
              <a:buNone/>
              <a:tabLst>
                <a:tab pos="195580" algn="l"/>
              </a:tabLst>
            </a:pPr>
            <a:endParaRPr lang="en-GB" sz="2200" spc="-55" dirty="0">
              <a:solidFill>
                <a:schemeClr val="tx1"/>
              </a:solidFill>
              <a:latin typeface="Trebuchet MS"/>
              <a:cs typeface="Trebuchet MS"/>
            </a:endParaRPr>
          </a:p>
          <a:p>
            <a:pPr marL="195580" indent="-182880">
              <a:spcBef>
                <a:spcPts val="270"/>
              </a:spcBef>
              <a:buFont typeface="Wingdings"/>
              <a:buChar char=""/>
              <a:tabLst>
                <a:tab pos="195580" algn="l"/>
              </a:tabLst>
            </a:pPr>
            <a:endParaRPr lang="en-US" sz="2200" spc="-55" dirty="0">
              <a:solidFill>
                <a:schemeClr val="tx1"/>
              </a:solidFill>
              <a:latin typeface="Trebuchet MS"/>
              <a:cs typeface="Trebuchet MS"/>
            </a:endParaRPr>
          </a:p>
        </p:txBody>
      </p:sp>
      <p:pic>
        <p:nvPicPr>
          <p:cNvPr id="1026" name="Picture 2" descr="10 Data Security Questions to Ask Your Technology Vendor">
            <a:extLst>
              <a:ext uri="{FF2B5EF4-FFF2-40B4-BE49-F238E27FC236}">
                <a16:creationId xmlns:a16="http://schemas.microsoft.com/office/drawing/2014/main" id="{40629B2F-F8F0-422D-9516-64DFDACBAA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0127" y="1968947"/>
            <a:ext cx="5404211" cy="292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246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912FCB1A-DE6B-4117-9C2E-06409517F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1668" y="1881265"/>
            <a:ext cx="4968627" cy="309547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64DD4C8C-19EE-4476-B2D0-4E7E08BA0073}"/>
              </a:ext>
            </a:extLst>
          </p:cNvPr>
          <p:cNvSpPr>
            <a:spLocks noGrp="1"/>
          </p:cNvSpPr>
          <p:nvPr>
            <p:ph type="body" sz="quarter" idx="10"/>
          </p:nvPr>
        </p:nvSpPr>
        <p:spPr/>
        <p:txBody>
          <a:bodyPr/>
          <a:lstStyle/>
          <a:p>
            <a:r>
              <a:rPr lang="en-AU" dirty="0"/>
              <a:t>Organizational Data</a:t>
            </a:r>
            <a:endParaRPr lang="en-US" dirty="0"/>
          </a:p>
        </p:txBody>
      </p:sp>
      <p:sp>
        <p:nvSpPr>
          <p:cNvPr id="3" name="Text Placeholder 3">
            <a:extLst>
              <a:ext uri="{FF2B5EF4-FFF2-40B4-BE49-F238E27FC236}">
                <a16:creationId xmlns:a16="http://schemas.microsoft.com/office/drawing/2014/main" id="{F8BAFCAF-C72F-490D-95A7-4DE4101D5034}"/>
              </a:ext>
            </a:extLst>
          </p:cNvPr>
          <p:cNvSpPr>
            <a:spLocks noGrp="1"/>
          </p:cNvSpPr>
          <p:nvPr/>
        </p:nvSpPr>
        <p:spPr>
          <a:xfrm>
            <a:off x="1154097" y="1772791"/>
            <a:ext cx="6010183" cy="4379434"/>
          </a:xfrm>
          <a:prstGeom prst="rect">
            <a:avLst/>
          </a:prstGeom>
        </p:spPr>
        <p:txBody>
          <a:bodyPr vert="horz" lIns="0" tIns="45720" rIns="91440" bIns="45720" rtlCol="0">
            <a:normAutofit fontScale="92500" lnSpcReduction="10000"/>
          </a:bodyPr>
          <a:lstStyle>
            <a:lvl1pPr marL="0" marR="0" indent="0" algn="l" defTabSz="914583" rtl="0" eaLnBrk="1" fontAlgn="auto" latinLnBrk="0" hangingPunct="1">
              <a:lnSpc>
                <a:spcPct val="100000"/>
              </a:lnSpc>
              <a:spcBef>
                <a:spcPts val="0"/>
              </a:spcBef>
              <a:spcAft>
                <a:spcPts val="992"/>
              </a:spcAft>
              <a:buClrTx/>
              <a:buSzTx/>
              <a:buFont typeface="Arial" pitchFamily="34" charset="0"/>
              <a:buNone/>
              <a:tabLst/>
              <a:defRPr sz="2400" b="0" kern="1200" cap="none" baseline="0">
                <a:solidFill>
                  <a:schemeClr val="bg2"/>
                </a:solidFill>
                <a:latin typeface="+mn-lt"/>
                <a:ea typeface="+mn-ea"/>
                <a:cs typeface="Arial" pitchFamily="34" charset="0"/>
              </a:defRPr>
            </a:lvl1pPr>
            <a:lvl2pPr marL="342900" indent="-342900" algn="l" defTabSz="914583" rtl="0" eaLnBrk="1" latinLnBrk="0" hangingPunct="1">
              <a:lnSpc>
                <a:spcPct val="100000"/>
              </a:lnSpc>
              <a:spcBef>
                <a:spcPts val="0"/>
              </a:spcBef>
              <a:spcAft>
                <a:spcPts val="992"/>
              </a:spcAft>
              <a:buClr>
                <a:srgbClr val="2D739F"/>
              </a:buClr>
              <a:buSzPct val="70000"/>
              <a:buFont typeface="Wingdings" panose="05000000000000000000" pitchFamily="2" charset="2"/>
              <a:buChar char="§"/>
              <a:defRPr sz="2400" b="0" kern="1200">
                <a:solidFill>
                  <a:schemeClr val="tx1"/>
                </a:solidFill>
                <a:latin typeface="+mn-lt"/>
                <a:ea typeface="+mn-ea"/>
                <a:cs typeface="Arial" pitchFamily="34" charset="0"/>
              </a:defRPr>
            </a:lvl2pPr>
            <a:lvl3pPr marL="720725" indent="-342900" algn="l" defTabSz="914583" rtl="0" eaLnBrk="1" latinLnBrk="0" hangingPunct="1">
              <a:lnSpc>
                <a:spcPct val="100000"/>
              </a:lnSpc>
              <a:spcBef>
                <a:spcPts val="0"/>
              </a:spcBef>
              <a:spcAft>
                <a:spcPts val="992"/>
              </a:spcAft>
              <a:buClr>
                <a:srgbClr val="2D739F"/>
              </a:buClr>
              <a:buSzPct val="70000"/>
              <a:buFont typeface="Wingdings" panose="05000000000000000000" pitchFamily="2" charset="2"/>
              <a:buChar char="§"/>
              <a:defRPr sz="2400" kern="1200">
                <a:solidFill>
                  <a:schemeClr val="tx2"/>
                </a:solidFill>
                <a:latin typeface="+mn-lt"/>
                <a:ea typeface="+mn-ea"/>
                <a:cs typeface="Arial" pitchFamily="34" charset="0"/>
              </a:defRPr>
            </a:lvl3pPr>
            <a:lvl4pPr marL="1073150" indent="-342900"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800" kern="1200">
                <a:solidFill>
                  <a:schemeClr val="tx2"/>
                </a:solidFill>
                <a:latin typeface="+mn-lt"/>
                <a:ea typeface="+mn-ea"/>
                <a:cs typeface="Arial" pitchFamily="34" charset="0"/>
              </a:defRPr>
            </a:lvl4pPr>
            <a:lvl5pPr marL="1435100" indent="-342900"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600" kern="1200" baseline="0">
                <a:solidFill>
                  <a:schemeClr val="tx2"/>
                </a:solidFill>
                <a:latin typeface="+mn-lt"/>
                <a:ea typeface="+mn-ea"/>
                <a:cs typeface="Arial" pitchFamily="34" charset="0"/>
              </a:defRPr>
            </a:lvl5pPr>
            <a:lvl6pPr marL="1703388" indent="-225425"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400" kern="1200">
                <a:solidFill>
                  <a:schemeClr val="tx2"/>
                </a:solidFill>
                <a:latin typeface="+mn-lt"/>
                <a:ea typeface="+mn-ea"/>
                <a:cs typeface="Arial" pitchFamily="34" charset="0"/>
              </a:defRPr>
            </a:lvl6pPr>
            <a:lvl7pPr marL="1971675" indent="-225425"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400" kern="1200">
                <a:solidFill>
                  <a:schemeClr val="tx2"/>
                </a:solidFill>
                <a:latin typeface="+mn-lt"/>
                <a:ea typeface="+mn-ea"/>
                <a:cs typeface="Arial" pitchFamily="34" charset="0"/>
              </a:defRPr>
            </a:lvl7pPr>
            <a:lvl8pPr marL="2239963" indent="-225425"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400" kern="1200">
                <a:solidFill>
                  <a:schemeClr val="tx2"/>
                </a:solidFill>
                <a:latin typeface="+mn-lt"/>
                <a:ea typeface="+mn-ea"/>
                <a:cs typeface="Arial" pitchFamily="34" charset="0"/>
              </a:defRPr>
            </a:lvl8pPr>
            <a:lvl9pPr marL="1361072" indent="-226845" algn="l" defTabSz="914583" rtl="0" eaLnBrk="1" latinLnBrk="0" hangingPunct="1">
              <a:lnSpc>
                <a:spcPts val="1500"/>
              </a:lnSpc>
              <a:spcBef>
                <a:spcPts val="0"/>
              </a:spcBef>
              <a:spcAft>
                <a:spcPts val="992"/>
              </a:spcAft>
              <a:buClr>
                <a:srgbClr val="4596CA"/>
              </a:buClr>
              <a:buSzPct val="80000"/>
              <a:buFont typeface="Wingdings" panose="05000000000000000000" pitchFamily="2" charset="2"/>
              <a:buChar char="§"/>
              <a:defRPr sz="1400" kern="1200">
                <a:solidFill>
                  <a:schemeClr val="tx2"/>
                </a:solidFill>
                <a:latin typeface="+mn-lt"/>
                <a:ea typeface="+mn-ea"/>
                <a:cs typeface="Arial" pitchFamily="34" charset="0"/>
              </a:defRPr>
            </a:lvl9pPr>
          </a:lstStyle>
          <a:p>
            <a:pPr marL="195580" indent="-182880">
              <a:spcBef>
                <a:spcPts val="270"/>
              </a:spcBef>
              <a:buFont typeface="Wingdings"/>
              <a:buChar char=""/>
              <a:tabLst>
                <a:tab pos="195580" algn="l"/>
              </a:tabLst>
            </a:pPr>
            <a:r>
              <a:rPr lang="en-GB" sz="2200" spc="-55" dirty="0">
                <a:solidFill>
                  <a:schemeClr val="tx1"/>
                </a:solidFill>
                <a:latin typeface="Trebuchet MS"/>
                <a:cs typeface="Trebuchet MS"/>
              </a:rPr>
              <a:t>Traditional Data</a:t>
            </a:r>
          </a:p>
          <a:p>
            <a:pPr marL="538480" lvl="1" indent="-182880">
              <a:spcBef>
                <a:spcPts val="270"/>
              </a:spcBef>
              <a:buFont typeface="Wingdings"/>
              <a:buChar char=""/>
              <a:tabLst>
                <a:tab pos="195580" algn="l"/>
              </a:tabLst>
            </a:pPr>
            <a:r>
              <a:rPr lang="en-GB" sz="2200" spc="-55" dirty="0">
                <a:latin typeface="Trebuchet MS"/>
                <a:cs typeface="Trebuchet MS"/>
              </a:rPr>
              <a:t>Personnel – application materials, payroll, offer letter, employee agreements</a:t>
            </a:r>
          </a:p>
          <a:p>
            <a:pPr marL="538480" lvl="1" indent="-182880">
              <a:spcBef>
                <a:spcPts val="270"/>
              </a:spcBef>
              <a:buFont typeface="Wingdings"/>
              <a:buChar char=""/>
              <a:tabLst>
                <a:tab pos="195580" algn="l"/>
              </a:tabLst>
            </a:pPr>
            <a:r>
              <a:rPr lang="en-GB" sz="2200" spc="-55" dirty="0">
                <a:latin typeface="Trebuchet MS"/>
                <a:cs typeface="Trebuchet MS"/>
              </a:rPr>
              <a:t>Intellectual – patents, trademarks, product plans, trade secrets </a:t>
            </a:r>
          </a:p>
          <a:p>
            <a:pPr marL="538480" lvl="1" indent="-182880">
              <a:spcBef>
                <a:spcPts val="270"/>
              </a:spcBef>
              <a:buFont typeface="Wingdings"/>
              <a:buChar char=""/>
              <a:tabLst>
                <a:tab pos="195580" algn="l"/>
              </a:tabLst>
            </a:pPr>
            <a:r>
              <a:rPr lang="en-GB" sz="2200" spc="-55" dirty="0">
                <a:latin typeface="Trebuchet MS"/>
                <a:cs typeface="Trebuchet MS"/>
              </a:rPr>
              <a:t>Financial  - income statements, balance sheets, cash flow statement</a:t>
            </a:r>
          </a:p>
          <a:p>
            <a:pPr marL="355600" indent="-342900">
              <a:spcBef>
                <a:spcPts val="270"/>
              </a:spcBef>
              <a:buFont typeface="Arial" panose="020B0604020202020204" pitchFamily="34" charset="0"/>
              <a:buChar char="•"/>
              <a:tabLst>
                <a:tab pos="195580" algn="l"/>
              </a:tabLst>
            </a:pPr>
            <a:r>
              <a:rPr lang="en-GB" sz="2200" spc="-55" dirty="0">
                <a:solidFill>
                  <a:schemeClr val="tx1"/>
                </a:solidFill>
                <a:latin typeface="Trebuchet MS"/>
                <a:cs typeface="Trebuchet MS"/>
              </a:rPr>
              <a:t>Internet of Things and Big Data</a:t>
            </a:r>
          </a:p>
          <a:p>
            <a:pPr marL="698500" lvl="1">
              <a:spcBef>
                <a:spcPts val="270"/>
              </a:spcBef>
              <a:buFont typeface="Arial" panose="020B0604020202020204" pitchFamily="34" charset="0"/>
              <a:buChar char="•"/>
              <a:tabLst>
                <a:tab pos="195580" algn="l"/>
              </a:tabLst>
            </a:pPr>
            <a:r>
              <a:rPr lang="en-GB" sz="2200" spc="-55" dirty="0" err="1">
                <a:latin typeface="Trebuchet MS"/>
                <a:cs typeface="Trebuchet MS"/>
              </a:rPr>
              <a:t>Iot</a:t>
            </a:r>
            <a:r>
              <a:rPr lang="en-GB" sz="2200" spc="-55" dirty="0">
                <a:latin typeface="Trebuchet MS"/>
                <a:cs typeface="Trebuchet MS"/>
              </a:rPr>
              <a:t> – Large network of physical objects, such as sensors</a:t>
            </a:r>
          </a:p>
          <a:p>
            <a:pPr marL="698500" lvl="1">
              <a:spcBef>
                <a:spcPts val="270"/>
              </a:spcBef>
              <a:buFont typeface="Arial" panose="020B0604020202020204" pitchFamily="34" charset="0"/>
              <a:buChar char="•"/>
              <a:tabLst>
                <a:tab pos="195580" algn="l"/>
              </a:tabLst>
            </a:pPr>
            <a:r>
              <a:rPr lang="en-GB" sz="2200" spc="-55" dirty="0">
                <a:solidFill>
                  <a:schemeClr val="tx1"/>
                </a:solidFill>
                <a:latin typeface="Trebuchet MS"/>
                <a:cs typeface="Trebuchet MS"/>
              </a:rPr>
              <a:t>Big Data – data from the Io</a:t>
            </a:r>
            <a:r>
              <a:rPr lang="en-GB" sz="2200" spc="-55" dirty="0">
                <a:latin typeface="Trebuchet MS"/>
                <a:cs typeface="Trebuchet MS"/>
              </a:rPr>
              <a:t>T</a:t>
            </a:r>
            <a:endParaRPr lang="en-GB" sz="2200" spc="-55" dirty="0">
              <a:solidFill>
                <a:schemeClr val="tx1"/>
              </a:solidFill>
              <a:latin typeface="Trebuchet MS"/>
              <a:cs typeface="Trebuchet MS"/>
            </a:endParaRPr>
          </a:p>
          <a:p>
            <a:pPr marL="355600" indent="-342900">
              <a:spcBef>
                <a:spcPts val="270"/>
              </a:spcBef>
              <a:buFont typeface="Arial" panose="020B0604020202020204" pitchFamily="34" charset="0"/>
              <a:buChar char="•"/>
              <a:tabLst>
                <a:tab pos="195580" algn="l"/>
              </a:tabLst>
            </a:pPr>
            <a:endParaRPr lang="en-GB" sz="2200" spc="-55" dirty="0">
              <a:solidFill>
                <a:schemeClr val="tx1"/>
              </a:solidFill>
              <a:latin typeface="Trebuchet MS"/>
              <a:cs typeface="Trebuchet MS"/>
            </a:endParaRPr>
          </a:p>
          <a:p>
            <a:pPr marL="195580" indent="-182880">
              <a:spcBef>
                <a:spcPts val="270"/>
              </a:spcBef>
              <a:buFont typeface="Wingdings"/>
              <a:buChar char=""/>
              <a:tabLst>
                <a:tab pos="195580" algn="l"/>
              </a:tabLst>
            </a:pPr>
            <a:endParaRPr lang="en-GB" sz="2200" spc="-55" dirty="0">
              <a:latin typeface="Trebuchet MS"/>
              <a:cs typeface="Trebuchet MS"/>
            </a:endParaRPr>
          </a:p>
          <a:p>
            <a:pPr marL="355600" lvl="1" indent="0">
              <a:spcBef>
                <a:spcPts val="270"/>
              </a:spcBef>
              <a:buNone/>
              <a:tabLst>
                <a:tab pos="195580" algn="l"/>
              </a:tabLst>
            </a:pPr>
            <a:endParaRPr lang="en-GB" sz="2200" spc="-55" dirty="0">
              <a:solidFill>
                <a:schemeClr val="tx1"/>
              </a:solidFill>
              <a:latin typeface="Trebuchet MS"/>
              <a:cs typeface="Trebuchet MS"/>
            </a:endParaRPr>
          </a:p>
          <a:p>
            <a:pPr marL="195580" indent="-182880">
              <a:spcBef>
                <a:spcPts val="270"/>
              </a:spcBef>
              <a:buFont typeface="Wingdings"/>
              <a:buChar char=""/>
              <a:tabLst>
                <a:tab pos="195580" algn="l"/>
              </a:tabLst>
            </a:pPr>
            <a:endParaRPr lang="en-US" sz="2200" spc="-55" dirty="0">
              <a:solidFill>
                <a:schemeClr val="tx1"/>
              </a:solidFill>
              <a:latin typeface="Trebuchet MS"/>
              <a:cs typeface="Trebuchet MS"/>
            </a:endParaRPr>
          </a:p>
        </p:txBody>
      </p:sp>
    </p:spTree>
    <p:extLst>
      <p:ext uri="{BB962C8B-B14F-4D97-AF65-F5344CB8AC3E}">
        <p14:creationId xmlns:p14="http://schemas.microsoft.com/office/powerpoint/2010/main" val="286420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1FB8A9-6BC3-42F8-8E85-31BF8F27933C}"/>
              </a:ext>
            </a:extLst>
          </p:cNvPr>
          <p:cNvSpPr>
            <a:spLocks noGrp="1"/>
          </p:cNvSpPr>
          <p:nvPr>
            <p:ph type="body" sz="quarter" idx="10"/>
          </p:nvPr>
        </p:nvSpPr>
        <p:spPr/>
        <p:txBody>
          <a:bodyPr/>
          <a:lstStyle/>
          <a:p>
            <a:r>
              <a:rPr lang="en-AU" dirty="0"/>
              <a:t>The Impact of a Security Breach</a:t>
            </a:r>
            <a:endParaRPr lang="en-US" dirty="0"/>
          </a:p>
        </p:txBody>
      </p:sp>
      <p:pic>
        <p:nvPicPr>
          <p:cNvPr id="4" name="Picture 3">
            <a:extLst>
              <a:ext uri="{FF2B5EF4-FFF2-40B4-BE49-F238E27FC236}">
                <a16:creationId xmlns:a16="http://schemas.microsoft.com/office/drawing/2014/main" id="{12F06D0A-EB0D-43D3-ACD2-01630D277C45}"/>
              </a:ext>
            </a:extLst>
          </p:cNvPr>
          <p:cNvPicPr>
            <a:picLocks noChangeAspect="1"/>
          </p:cNvPicPr>
          <p:nvPr/>
        </p:nvPicPr>
        <p:blipFill>
          <a:blip r:embed="rId2"/>
          <a:stretch>
            <a:fillRect/>
          </a:stretch>
        </p:blipFill>
        <p:spPr>
          <a:xfrm>
            <a:off x="7006886" y="1397762"/>
            <a:ext cx="3581400" cy="4589755"/>
          </a:xfrm>
          <a:prstGeom prst="rect">
            <a:avLst/>
          </a:prstGeom>
        </p:spPr>
      </p:pic>
      <p:sp>
        <p:nvSpPr>
          <p:cNvPr id="7" name="Text Placeholder 3">
            <a:extLst>
              <a:ext uri="{FF2B5EF4-FFF2-40B4-BE49-F238E27FC236}">
                <a16:creationId xmlns:a16="http://schemas.microsoft.com/office/drawing/2014/main" id="{6F1586F7-E12F-4D81-AB7B-236F1DF13B52}"/>
              </a:ext>
            </a:extLst>
          </p:cNvPr>
          <p:cNvSpPr>
            <a:spLocks noGrp="1"/>
          </p:cNvSpPr>
          <p:nvPr/>
        </p:nvSpPr>
        <p:spPr>
          <a:xfrm>
            <a:off x="1260629" y="1801226"/>
            <a:ext cx="4669654" cy="3960382"/>
          </a:xfrm>
          <a:prstGeom prst="rect">
            <a:avLst/>
          </a:prstGeom>
        </p:spPr>
        <p:txBody>
          <a:bodyPr vert="horz" lIns="0" tIns="45720" rIns="91440" bIns="45720" rtlCol="0">
            <a:normAutofit/>
          </a:bodyPr>
          <a:lstStyle>
            <a:lvl1pPr marL="0" marR="0" indent="0" algn="l" defTabSz="914583" rtl="0" eaLnBrk="1" fontAlgn="auto" latinLnBrk="0" hangingPunct="1">
              <a:lnSpc>
                <a:spcPct val="100000"/>
              </a:lnSpc>
              <a:spcBef>
                <a:spcPts val="0"/>
              </a:spcBef>
              <a:spcAft>
                <a:spcPts val="992"/>
              </a:spcAft>
              <a:buClrTx/>
              <a:buSzTx/>
              <a:buFont typeface="Arial" pitchFamily="34" charset="0"/>
              <a:buNone/>
              <a:tabLst/>
              <a:defRPr sz="2400" b="0" kern="1200" cap="none" baseline="0">
                <a:solidFill>
                  <a:schemeClr val="bg2"/>
                </a:solidFill>
                <a:latin typeface="+mn-lt"/>
                <a:ea typeface="+mn-ea"/>
                <a:cs typeface="Arial" pitchFamily="34" charset="0"/>
              </a:defRPr>
            </a:lvl1pPr>
            <a:lvl2pPr marL="342900" indent="-342900" algn="l" defTabSz="914583" rtl="0" eaLnBrk="1" latinLnBrk="0" hangingPunct="1">
              <a:lnSpc>
                <a:spcPct val="100000"/>
              </a:lnSpc>
              <a:spcBef>
                <a:spcPts val="0"/>
              </a:spcBef>
              <a:spcAft>
                <a:spcPts val="992"/>
              </a:spcAft>
              <a:buClr>
                <a:srgbClr val="2D739F"/>
              </a:buClr>
              <a:buSzPct val="70000"/>
              <a:buFont typeface="Wingdings" panose="05000000000000000000" pitchFamily="2" charset="2"/>
              <a:buChar char="§"/>
              <a:defRPr sz="2400" b="0" kern="1200">
                <a:solidFill>
                  <a:schemeClr val="tx1"/>
                </a:solidFill>
                <a:latin typeface="+mn-lt"/>
                <a:ea typeface="+mn-ea"/>
                <a:cs typeface="Arial" pitchFamily="34" charset="0"/>
              </a:defRPr>
            </a:lvl2pPr>
            <a:lvl3pPr marL="720725" indent="-342900" algn="l" defTabSz="914583" rtl="0" eaLnBrk="1" latinLnBrk="0" hangingPunct="1">
              <a:lnSpc>
                <a:spcPct val="100000"/>
              </a:lnSpc>
              <a:spcBef>
                <a:spcPts val="0"/>
              </a:spcBef>
              <a:spcAft>
                <a:spcPts val="992"/>
              </a:spcAft>
              <a:buClr>
                <a:srgbClr val="2D739F"/>
              </a:buClr>
              <a:buSzPct val="70000"/>
              <a:buFont typeface="Wingdings" panose="05000000000000000000" pitchFamily="2" charset="2"/>
              <a:buChar char="§"/>
              <a:defRPr sz="2400" kern="1200">
                <a:solidFill>
                  <a:schemeClr val="tx2"/>
                </a:solidFill>
                <a:latin typeface="+mn-lt"/>
                <a:ea typeface="+mn-ea"/>
                <a:cs typeface="Arial" pitchFamily="34" charset="0"/>
              </a:defRPr>
            </a:lvl3pPr>
            <a:lvl4pPr marL="1073150" indent="-342900"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800" kern="1200">
                <a:solidFill>
                  <a:schemeClr val="tx2"/>
                </a:solidFill>
                <a:latin typeface="+mn-lt"/>
                <a:ea typeface="+mn-ea"/>
                <a:cs typeface="Arial" pitchFamily="34" charset="0"/>
              </a:defRPr>
            </a:lvl4pPr>
            <a:lvl5pPr marL="1435100" indent="-342900"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600" kern="1200" baseline="0">
                <a:solidFill>
                  <a:schemeClr val="tx2"/>
                </a:solidFill>
                <a:latin typeface="+mn-lt"/>
                <a:ea typeface="+mn-ea"/>
                <a:cs typeface="Arial" pitchFamily="34" charset="0"/>
              </a:defRPr>
            </a:lvl5pPr>
            <a:lvl6pPr marL="1703388" indent="-225425"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400" kern="1200">
                <a:solidFill>
                  <a:schemeClr val="tx2"/>
                </a:solidFill>
                <a:latin typeface="+mn-lt"/>
                <a:ea typeface="+mn-ea"/>
                <a:cs typeface="Arial" pitchFamily="34" charset="0"/>
              </a:defRPr>
            </a:lvl6pPr>
            <a:lvl7pPr marL="1971675" indent="-225425"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400" kern="1200">
                <a:solidFill>
                  <a:schemeClr val="tx2"/>
                </a:solidFill>
                <a:latin typeface="+mn-lt"/>
                <a:ea typeface="+mn-ea"/>
                <a:cs typeface="Arial" pitchFamily="34" charset="0"/>
              </a:defRPr>
            </a:lvl7pPr>
            <a:lvl8pPr marL="2239963" indent="-225425" algn="l" defTabSz="914583" rtl="0" eaLnBrk="1" latinLnBrk="0" hangingPunct="1">
              <a:lnSpc>
                <a:spcPct val="100000"/>
              </a:lnSpc>
              <a:spcBef>
                <a:spcPts val="0"/>
              </a:spcBef>
              <a:spcAft>
                <a:spcPts val="992"/>
              </a:spcAft>
              <a:buClr>
                <a:srgbClr val="2D739F"/>
              </a:buClr>
              <a:buSzPct val="80000"/>
              <a:buFont typeface="Wingdings" panose="05000000000000000000" pitchFamily="2" charset="2"/>
              <a:buChar char="§"/>
              <a:defRPr sz="1400" kern="1200">
                <a:solidFill>
                  <a:schemeClr val="tx2"/>
                </a:solidFill>
                <a:latin typeface="+mn-lt"/>
                <a:ea typeface="+mn-ea"/>
                <a:cs typeface="Arial" pitchFamily="34" charset="0"/>
              </a:defRPr>
            </a:lvl8pPr>
            <a:lvl9pPr marL="1361072" indent="-226845" algn="l" defTabSz="914583" rtl="0" eaLnBrk="1" latinLnBrk="0" hangingPunct="1">
              <a:lnSpc>
                <a:spcPts val="1500"/>
              </a:lnSpc>
              <a:spcBef>
                <a:spcPts val="0"/>
              </a:spcBef>
              <a:spcAft>
                <a:spcPts val="992"/>
              </a:spcAft>
              <a:buClr>
                <a:srgbClr val="4596CA"/>
              </a:buClr>
              <a:buSzPct val="80000"/>
              <a:buFont typeface="Wingdings" panose="05000000000000000000" pitchFamily="2" charset="2"/>
              <a:buChar char="§"/>
              <a:defRPr sz="1400" kern="1200">
                <a:solidFill>
                  <a:schemeClr val="tx2"/>
                </a:solidFill>
                <a:latin typeface="+mn-lt"/>
                <a:ea typeface="+mn-ea"/>
                <a:cs typeface="Arial" pitchFamily="34" charset="0"/>
              </a:defRPr>
            </a:lvl9pPr>
          </a:lstStyle>
          <a:p>
            <a:pPr marL="195580" indent="-182880">
              <a:spcBef>
                <a:spcPts val="270"/>
              </a:spcBef>
              <a:buFont typeface="Wingdings"/>
              <a:buChar char=""/>
              <a:tabLst>
                <a:tab pos="195580" algn="l"/>
              </a:tabLst>
            </a:pPr>
            <a:r>
              <a:rPr lang="en-GB" sz="2200" spc="-55" dirty="0">
                <a:solidFill>
                  <a:schemeClr val="tx1"/>
                </a:solidFill>
                <a:latin typeface="Trebuchet MS"/>
                <a:cs typeface="Trebuchet MS"/>
              </a:rPr>
              <a:t>The Consequences</a:t>
            </a:r>
          </a:p>
          <a:p>
            <a:pPr marL="538480" lvl="1" indent="-182880">
              <a:spcBef>
                <a:spcPts val="270"/>
              </a:spcBef>
              <a:buFont typeface="Wingdings"/>
              <a:buChar char=""/>
              <a:tabLst>
                <a:tab pos="195580" algn="l"/>
              </a:tabLst>
            </a:pPr>
            <a:r>
              <a:rPr lang="en-GB" sz="2200" spc="-55" dirty="0">
                <a:latin typeface="Trebuchet MS"/>
                <a:cs typeface="Trebuchet MS"/>
              </a:rPr>
              <a:t>Not feasible to prevent every attack</a:t>
            </a:r>
          </a:p>
          <a:p>
            <a:pPr marL="538480" lvl="1" indent="-182880">
              <a:spcBef>
                <a:spcPts val="270"/>
              </a:spcBef>
              <a:buFont typeface="Wingdings"/>
              <a:buChar char=""/>
              <a:tabLst>
                <a:tab pos="195580" algn="l"/>
              </a:tabLst>
            </a:pPr>
            <a:r>
              <a:rPr lang="en-GB" sz="2200" spc="-55" dirty="0">
                <a:latin typeface="Trebuchet MS"/>
                <a:cs typeface="Trebuchet MS"/>
              </a:rPr>
              <a:t>Attackers will always find new ways</a:t>
            </a:r>
          </a:p>
          <a:p>
            <a:pPr marL="538480" lvl="1" indent="-182880">
              <a:spcBef>
                <a:spcPts val="270"/>
              </a:spcBef>
              <a:buFont typeface="Wingdings"/>
              <a:buChar char=""/>
              <a:tabLst>
                <a:tab pos="195580" algn="l"/>
              </a:tabLst>
            </a:pPr>
            <a:r>
              <a:rPr lang="en-GB" sz="2200" spc="-55" dirty="0">
                <a:latin typeface="Trebuchet MS"/>
                <a:cs typeface="Trebuchet MS"/>
              </a:rPr>
              <a:t>Ruined reputation, vandalism, theft, revenue lost, damaged intellectual property</a:t>
            </a:r>
          </a:p>
          <a:p>
            <a:pPr marL="355600" indent="-342900">
              <a:spcBef>
                <a:spcPts val="270"/>
              </a:spcBef>
              <a:buFont typeface="Arial" panose="020B0604020202020204" pitchFamily="34" charset="0"/>
              <a:buChar char="•"/>
              <a:tabLst>
                <a:tab pos="195580" algn="l"/>
              </a:tabLst>
            </a:pPr>
            <a:endParaRPr lang="en-GB" sz="2200" spc="-55" dirty="0">
              <a:solidFill>
                <a:schemeClr val="tx1"/>
              </a:solidFill>
              <a:latin typeface="Trebuchet MS"/>
              <a:cs typeface="Trebuchet MS"/>
            </a:endParaRPr>
          </a:p>
          <a:p>
            <a:pPr marL="195580" indent="-182880">
              <a:spcBef>
                <a:spcPts val="270"/>
              </a:spcBef>
              <a:buFont typeface="Wingdings"/>
              <a:buChar char=""/>
              <a:tabLst>
                <a:tab pos="195580" algn="l"/>
              </a:tabLst>
            </a:pPr>
            <a:endParaRPr lang="en-GB" sz="2200" spc="-55" dirty="0">
              <a:latin typeface="Trebuchet MS"/>
              <a:cs typeface="Trebuchet MS"/>
            </a:endParaRPr>
          </a:p>
          <a:p>
            <a:pPr marL="355600" lvl="1" indent="0">
              <a:spcBef>
                <a:spcPts val="270"/>
              </a:spcBef>
              <a:buNone/>
              <a:tabLst>
                <a:tab pos="195580" algn="l"/>
              </a:tabLst>
            </a:pPr>
            <a:endParaRPr lang="en-GB" sz="2200" spc="-55" dirty="0">
              <a:solidFill>
                <a:schemeClr val="tx1"/>
              </a:solidFill>
              <a:latin typeface="Trebuchet MS"/>
              <a:cs typeface="Trebuchet MS"/>
            </a:endParaRPr>
          </a:p>
          <a:p>
            <a:pPr marL="195580" indent="-182880">
              <a:spcBef>
                <a:spcPts val="270"/>
              </a:spcBef>
              <a:buFont typeface="Wingdings"/>
              <a:buChar char=""/>
              <a:tabLst>
                <a:tab pos="195580" algn="l"/>
              </a:tabLst>
            </a:pPr>
            <a:endParaRPr lang="en-US" sz="2200" spc="-55" dirty="0">
              <a:solidFill>
                <a:schemeClr val="tx1"/>
              </a:solidFill>
              <a:latin typeface="Trebuchet MS"/>
              <a:cs typeface="Trebuchet MS"/>
            </a:endParaRPr>
          </a:p>
        </p:txBody>
      </p:sp>
    </p:spTree>
    <p:extLst>
      <p:ext uri="{BB962C8B-B14F-4D97-AF65-F5344CB8AC3E}">
        <p14:creationId xmlns:p14="http://schemas.microsoft.com/office/powerpoint/2010/main" val="531282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Type of Attackers</a:t>
            </a:r>
          </a:p>
        </p:txBody>
      </p:sp>
      <p:grpSp>
        <p:nvGrpSpPr>
          <p:cNvPr id="7" name="Group 6">
            <a:extLst>
              <a:ext uri="{FF2B5EF4-FFF2-40B4-BE49-F238E27FC236}">
                <a16:creationId xmlns:a16="http://schemas.microsoft.com/office/drawing/2014/main" id="{3CCB3A26-4EF7-4AE3-B544-602E31387B37}"/>
              </a:ext>
            </a:extLst>
          </p:cNvPr>
          <p:cNvGrpSpPr/>
          <p:nvPr/>
        </p:nvGrpSpPr>
        <p:grpSpPr>
          <a:xfrm>
            <a:off x="569950" y="1389509"/>
            <a:ext cx="6238430" cy="5208851"/>
            <a:chOff x="732823" y="2045143"/>
            <a:chExt cx="4898146" cy="4089765"/>
          </a:xfrm>
        </p:grpSpPr>
        <p:grpSp>
          <p:nvGrpSpPr>
            <p:cNvPr id="3" name="Group 2">
              <a:extLst>
                <a:ext uri="{FF2B5EF4-FFF2-40B4-BE49-F238E27FC236}">
                  <a16:creationId xmlns:a16="http://schemas.microsoft.com/office/drawing/2014/main" id="{2535BC1C-AD87-4B65-9FDA-17D261C01A9C}"/>
                </a:ext>
              </a:extLst>
            </p:cNvPr>
            <p:cNvGrpSpPr/>
            <p:nvPr/>
          </p:nvGrpSpPr>
          <p:grpSpPr>
            <a:xfrm flipH="1">
              <a:off x="732823" y="3007650"/>
              <a:ext cx="4898146" cy="3127258"/>
              <a:chOff x="1585738" y="4408438"/>
              <a:chExt cx="2717520" cy="1735021"/>
            </a:xfrm>
          </p:grpSpPr>
          <p:sp>
            <p:nvSpPr>
              <p:cNvPr id="31" name="Oval 30">
                <a:extLst>
                  <a:ext uri="{FF2B5EF4-FFF2-40B4-BE49-F238E27FC236}">
                    <a16:creationId xmlns:a16="http://schemas.microsoft.com/office/drawing/2014/main" id="{99AD4B73-8FF4-4221-94CE-25C909601B26}"/>
                  </a:ext>
                </a:extLst>
              </p:cNvPr>
              <p:cNvSpPr/>
              <p:nvPr/>
            </p:nvSpPr>
            <p:spPr>
              <a:xfrm>
                <a:off x="1585738" y="5752874"/>
                <a:ext cx="2717520" cy="390585"/>
              </a:xfrm>
              <a:prstGeom prst="ellipse">
                <a:avLst/>
              </a:prstGeom>
              <a:solidFill>
                <a:schemeClr val="bg1">
                  <a:lumMod val="6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0" name="Group 9">
                <a:extLst>
                  <a:ext uri="{FF2B5EF4-FFF2-40B4-BE49-F238E27FC236}">
                    <a16:creationId xmlns:a16="http://schemas.microsoft.com/office/drawing/2014/main" id="{43E2D379-4A78-40E2-9F22-E5F085058729}"/>
                  </a:ext>
                </a:extLst>
              </p:cNvPr>
              <p:cNvGrpSpPr/>
              <p:nvPr/>
            </p:nvGrpSpPr>
            <p:grpSpPr>
              <a:xfrm flipH="1">
                <a:off x="1855021" y="4408438"/>
                <a:ext cx="2426144" cy="1612821"/>
                <a:chOff x="6917382" y="4652701"/>
                <a:chExt cx="2983072" cy="1983048"/>
              </a:xfrm>
            </p:grpSpPr>
            <p:sp>
              <p:nvSpPr>
                <p:cNvPr id="12" name="Freeform: Shape 11">
                  <a:extLst>
                    <a:ext uri="{FF2B5EF4-FFF2-40B4-BE49-F238E27FC236}">
                      <a16:creationId xmlns:a16="http://schemas.microsoft.com/office/drawing/2014/main" id="{6BB287FF-01F8-4D87-A1D4-D02E51E028F7}"/>
                    </a:ext>
                  </a:extLst>
                </p:cNvPr>
                <p:cNvSpPr/>
                <p:nvPr/>
              </p:nvSpPr>
              <p:spPr>
                <a:xfrm>
                  <a:off x="6917382" y="4652701"/>
                  <a:ext cx="2983072" cy="1983048"/>
                </a:xfrm>
                <a:custGeom>
                  <a:avLst/>
                  <a:gdLst>
                    <a:gd name="connsiteX0" fmla="*/ 2977241 w 2983072"/>
                    <a:gd name="connsiteY0" fmla="*/ 1404120 h 1983048"/>
                    <a:gd name="connsiteX1" fmla="*/ 1664038 w 2983072"/>
                    <a:gd name="connsiteY1" fmla="*/ 1312116 h 1983048"/>
                    <a:gd name="connsiteX2" fmla="*/ 1634323 w 2983072"/>
                    <a:gd name="connsiteY2" fmla="*/ 1288114 h 1983048"/>
                    <a:gd name="connsiteX3" fmla="*/ 1230305 w 2983072"/>
                    <a:gd name="connsiteY3" fmla="*/ 69774 h 1983048"/>
                    <a:gd name="connsiteX4" fmla="*/ 1130872 w 2983072"/>
                    <a:gd name="connsiteY4" fmla="*/ 56 h 1983048"/>
                    <a:gd name="connsiteX5" fmla="*/ 68538 w 2983072"/>
                    <a:gd name="connsiteY5" fmla="*/ 15486 h 1983048"/>
                    <a:gd name="connsiteX6" fmla="*/ 1678 w 2983072"/>
                    <a:gd name="connsiteY6" fmla="*/ 98918 h 1983048"/>
                    <a:gd name="connsiteX7" fmla="*/ 437126 w 2983072"/>
                    <a:gd name="connsiteY7" fmla="*/ 1469265 h 1983048"/>
                    <a:gd name="connsiteX8" fmla="*/ 531416 w 2983072"/>
                    <a:gd name="connsiteY8" fmla="*/ 1703562 h 1983048"/>
                    <a:gd name="connsiteX9" fmla="*/ 478271 w 2983072"/>
                    <a:gd name="connsiteY9" fmla="*/ 1825853 h 1983048"/>
                    <a:gd name="connsiteX10" fmla="*/ 554274 w 2983072"/>
                    <a:gd name="connsiteY10" fmla="*/ 1888141 h 1983048"/>
                    <a:gd name="connsiteX11" fmla="*/ 2109201 w 2983072"/>
                    <a:gd name="connsiteY11" fmla="*/ 1983003 h 1983048"/>
                    <a:gd name="connsiteX12" fmla="*/ 2322354 w 2983072"/>
                    <a:gd name="connsiteY12" fmla="*/ 1912714 h 1983048"/>
                    <a:gd name="connsiteX13" fmla="*/ 2959525 w 2983072"/>
                    <a:gd name="connsiteY13" fmla="*/ 1470408 h 1983048"/>
                    <a:gd name="connsiteX14" fmla="*/ 2977241 w 2983072"/>
                    <a:gd name="connsiteY14" fmla="*/ 1404120 h 1983048"/>
                    <a:gd name="connsiteX15" fmla="*/ 2977241 w 2983072"/>
                    <a:gd name="connsiteY15" fmla="*/ 1404120 h 198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83072" h="1983048">
                      <a:moveTo>
                        <a:pt x="2977241" y="1404120"/>
                      </a:moveTo>
                      <a:cubicBezTo>
                        <a:pt x="2934953" y="1378976"/>
                        <a:pt x="1826903" y="1330402"/>
                        <a:pt x="1664038" y="1312116"/>
                      </a:cubicBezTo>
                      <a:cubicBezTo>
                        <a:pt x="1645752" y="1310401"/>
                        <a:pt x="1638895" y="1303544"/>
                        <a:pt x="1634323" y="1288114"/>
                      </a:cubicBezTo>
                      <a:cubicBezTo>
                        <a:pt x="1595464" y="1168680"/>
                        <a:pt x="1325737" y="356644"/>
                        <a:pt x="1230305" y="69774"/>
                      </a:cubicBezTo>
                      <a:cubicBezTo>
                        <a:pt x="1212018" y="14914"/>
                        <a:pt x="1189160" y="-1087"/>
                        <a:pt x="1130872" y="56"/>
                      </a:cubicBezTo>
                      <a:cubicBezTo>
                        <a:pt x="1060011" y="1199"/>
                        <a:pt x="140541" y="14914"/>
                        <a:pt x="68538" y="15486"/>
                      </a:cubicBezTo>
                      <a:cubicBezTo>
                        <a:pt x="17678" y="16057"/>
                        <a:pt x="-6894" y="48059"/>
                        <a:pt x="1678" y="98918"/>
                      </a:cubicBezTo>
                      <a:cubicBezTo>
                        <a:pt x="6249" y="125776"/>
                        <a:pt x="422840" y="1433835"/>
                        <a:pt x="437126" y="1469265"/>
                      </a:cubicBezTo>
                      <a:cubicBezTo>
                        <a:pt x="467413" y="1548126"/>
                        <a:pt x="471413" y="1637273"/>
                        <a:pt x="531416" y="1703562"/>
                      </a:cubicBezTo>
                      <a:cubicBezTo>
                        <a:pt x="458270" y="1744707"/>
                        <a:pt x="455413" y="1751564"/>
                        <a:pt x="478271" y="1825853"/>
                      </a:cubicBezTo>
                      <a:cubicBezTo>
                        <a:pt x="489700" y="1863569"/>
                        <a:pt x="514272" y="1885284"/>
                        <a:pt x="554274" y="1888141"/>
                      </a:cubicBezTo>
                      <a:cubicBezTo>
                        <a:pt x="729711" y="1900713"/>
                        <a:pt x="1952051" y="1985289"/>
                        <a:pt x="2109201" y="1983003"/>
                      </a:cubicBezTo>
                      <a:cubicBezTo>
                        <a:pt x="2188062" y="1981288"/>
                        <a:pt x="2226350" y="1983574"/>
                        <a:pt x="2322354" y="1912714"/>
                      </a:cubicBezTo>
                      <a:cubicBezTo>
                        <a:pt x="2388643" y="1865283"/>
                        <a:pt x="2905809" y="1512125"/>
                        <a:pt x="2959525" y="1470408"/>
                      </a:cubicBezTo>
                      <a:cubicBezTo>
                        <a:pt x="2984670" y="1449836"/>
                        <a:pt x="2988098" y="1430978"/>
                        <a:pt x="2977241" y="1404120"/>
                      </a:cubicBezTo>
                      <a:lnTo>
                        <a:pt x="2977241" y="1404120"/>
                      </a:lnTo>
                      <a:close/>
                    </a:path>
                  </a:pathLst>
                </a:custGeom>
                <a:solidFill>
                  <a:srgbClr val="484848"/>
                </a:solidFill>
                <a:ln w="570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4E3CDCC-152C-4E9D-97B1-2173440C3105}"/>
                    </a:ext>
                  </a:extLst>
                </p:cNvPr>
                <p:cNvSpPr/>
                <p:nvPr/>
              </p:nvSpPr>
              <p:spPr>
                <a:xfrm>
                  <a:off x="7049409" y="4778370"/>
                  <a:ext cx="1445617" cy="1416648"/>
                </a:xfrm>
                <a:custGeom>
                  <a:avLst/>
                  <a:gdLst>
                    <a:gd name="connsiteX0" fmla="*/ 1442293 w 1445617"/>
                    <a:gd name="connsiteY0" fmla="*/ 1036725 h 1416648"/>
                    <a:gd name="connsiteX1" fmla="*/ 1349718 w 1445617"/>
                    <a:gd name="connsiteY1" fmla="*/ 770427 h 1416648"/>
                    <a:gd name="connsiteX2" fmla="*/ 1094277 w 1445617"/>
                    <a:gd name="connsiteY2" fmla="*/ 25251 h 1416648"/>
                    <a:gd name="connsiteX3" fmla="*/ 1059419 w 1445617"/>
                    <a:gd name="connsiteY3" fmla="*/ 107 h 1416648"/>
                    <a:gd name="connsiteX4" fmla="*/ 62802 w 1445617"/>
                    <a:gd name="connsiteY4" fmla="*/ 41251 h 1416648"/>
                    <a:gd name="connsiteX5" fmla="*/ 13086 w 1445617"/>
                    <a:gd name="connsiteY5" fmla="*/ 109255 h 1416648"/>
                    <a:gd name="connsiteX6" fmla="*/ 166807 w 1445617"/>
                    <a:gd name="connsiteY6" fmla="*/ 575561 h 1416648"/>
                    <a:gd name="connsiteX7" fmla="*/ 430247 w 1445617"/>
                    <a:gd name="connsiteY7" fmla="*/ 1385312 h 1416648"/>
                    <a:gd name="connsiteX8" fmla="*/ 478250 w 1445617"/>
                    <a:gd name="connsiteY8" fmla="*/ 1408742 h 1416648"/>
                    <a:gd name="connsiteX9" fmla="*/ 1106278 w 1445617"/>
                    <a:gd name="connsiteY9" fmla="*/ 1184160 h 1416648"/>
                    <a:gd name="connsiteX10" fmla="*/ 1245141 w 1445617"/>
                    <a:gd name="connsiteY10" fmla="*/ 1132729 h 1416648"/>
                    <a:gd name="connsiteX11" fmla="*/ 1245141 w 1445617"/>
                    <a:gd name="connsiteY11" fmla="*/ 1132729 h 1416648"/>
                    <a:gd name="connsiteX12" fmla="*/ 1245141 w 1445617"/>
                    <a:gd name="connsiteY12" fmla="*/ 1132729 h 1416648"/>
                    <a:gd name="connsiteX13" fmla="*/ 1424007 w 1445617"/>
                    <a:gd name="connsiteY13" fmla="*/ 1071012 h 1416648"/>
                    <a:gd name="connsiteX14" fmla="*/ 1442293 w 1445617"/>
                    <a:gd name="connsiteY14" fmla="*/ 1036725 h 1416648"/>
                    <a:gd name="connsiteX15" fmla="*/ 1442293 w 1445617"/>
                    <a:gd name="connsiteY15" fmla="*/ 1036725 h 14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45617" h="1416648">
                      <a:moveTo>
                        <a:pt x="1442293" y="1036725"/>
                      </a:moveTo>
                      <a:cubicBezTo>
                        <a:pt x="1410292" y="948150"/>
                        <a:pt x="1380005" y="859003"/>
                        <a:pt x="1349718" y="770427"/>
                      </a:cubicBezTo>
                      <a:cubicBezTo>
                        <a:pt x="1263999" y="521845"/>
                        <a:pt x="1178853" y="273833"/>
                        <a:pt x="1094277" y="25251"/>
                      </a:cubicBezTo>
                      <a:cubicBezTo>
                        <a:pt x="1087991" y="6964"/>
                        <a:pt x="1080563" y="-1036"/>
                        <a:pt x="1059419" y="107"/>
                      </a:cubicBezTo>
                      <a:cubicBezTo>
                        <a:pt x="1013131" y="2964"/>
                        <a:pt x="181093" y="35537"/>
                        <a:pt x="62802" y="41251"/>
                      </a:cubicBezTo>
                      <a:cubicBezTo>
                        <a:pt x="-9201" y="44680"/>
                        <a:pt x="-9201" y="41823"/>
                        <a:pt x="13086" y="109255"/>
                      </a:cubicBezTo>
                      <a:cubicBezTo>
                        <a:pt x="64517" y="264690"/>
                        <a:pt x="115948" y="420126"/>
                        <a:pt x="166807" y="575561"/>
                      </a:cubicBezTo>
                      <a:cubicBezTo>
                        <a:pt x="254811" y="845288"/>
                        <a:pt x="342243" y="1115586"/>
                        <a:pt x="430247" y="1385312"/>
                      </a:cubicBezTo>
                      <a:cubicBezTo>
                        <a:pt x="442248" y="1422457"/>
                        <a:pt x="442819" y="1421314"/>
                        <a:pt x="478250" y="1408742"/>
                      </a:cubicBezTo>
                      <a:cubicBezTo>
                        <a:pt x="687973" y="1333881"/>
                        <a:pt x="897126" y="1259592"/>
                        <a:pt x="1106278" y="1184160"/>
                      </a:cubicBezTo>
                      <a:cubicBezTo>
                        <a:pt x="1152566" y="1167588"/>
                        <a:pt x="1201139" y="1155016"/>
                        <a:pt x="1245141" y="1132729"/>
                      </a:cubicBezTo>
                      <a:lnTo>
                        <a:pt x="1245141" y="1132729"/>
                      </a:lnTo>
                      <a:lnTo>
                        <a:pt x="1245141" y="1132729"/>
                      </a:lnTo>
                      <a:cubicBezTo>
                        <a:pt x="1304573" y="1112157"/>
                        <a:pt x="1364004" y="1090442"/>
                        <a:pt x="1424007" y="1071012"/>
                      </a:cubicBezTo>
                      <a:cubicBezTo>
                        <a:pt x="1445150" y="1065298"/>
                        <a:pt x="1449722" y="1057869"/>
                        <a:pt x="1442293" y="1036725"/>
                      </a:cubicBezTo>
                      <a:lnTo>
                        <a:pt x="1442293" y="1036725"/>
                      </a:lnTo>
                      <a:close/>
                    </a:path>
                  </a:pathLst>
                </a:custGeom>
                <a:solidFill>
                  <a:srgbClr val="8F8C8D"/>
                </a:solidFill>
                <a:ln w="5709"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31859BD-7525-4B2A-B9B5-F61E3564AC5F}"/>
                    </a:ext>
                  </a:extLst>
                </p:cNvPr>
                <p:cNvSpPr/>
                <p:nvPr/>
              </p:nvSpPr>
              <p:spPr>
                <a:xfrm>
                  <a:off x="7048837" y="4800764"/>
                  <a:ext cx="1251998" cy="1394255"/>
                </a:xfrm>
                <a:custGeom>
                  <a:avLst/>
                  <a:gdLst>
                    <a:gd name="connsiteX0" fmla="*/ 1251999 w 1251998"/>
                    <a:gd name="connsiteY0" fmla="*/ 1108050 h 1394255"/>
                    <a:gd name="connsiteX1" fmla="*/ 413104 w 1251998"/>
                    <a:gd name="connsiteY1" fmla="*/ 0 h 1394255"/>
                    <a:gd name="connsiteX2" fmla="*/ 62802 w 1251998"/>
                    <a:gd name="connsiteY2" fmla="*/ 16001 h 1394255"/>
                    <a:gd name="connsiteX3" fmla="*/ 13086 w 1251998"/>
                    <a:gd name="connsiteY3" fmla="*/ 84575 h 1394255"/>
                    <a:gd name="connsiteX4" fmla="*/ 166807 w 1251998"/>
                    <a:gd name="connsiteY4" fmla="*/ 551453 h 1394255"/>
                    <a:gd name="connsiteX5" fmla="*/ 429676 w 1251998"/>
                    <a:gd name="connsiteY5" fmla="*/ 1362919 h 1394255"/>
                    <a:gd name="connsiteX6" fmla="*/ 477678 w 1251998"/>
                    <a:gd name="connsiteY6" fmla="*/ 1386348 h 1394255"/>
                    <a:gd name="connsiteX7" fmla="*/ 1105706 w 1251998"/>
                    <a:gd name="connsiteY7" fmla="*/ 1161195 h 1394255"/>
                    <a:gd name="connsiteX8" fmla="*/ 1244570 w 1251998"/>
                    <a:gd name="connsiteY8" fmla="*/ 1109764 h 1394255"/>
                    <a:gd name="connsiteX9" fmla="*/ 1244570 w 1251998"/>
                    <a:gd name="connsiteY9" fmla="*/ 1109764 h 1394255"/>
                    <a:gd name="connsiteX10" fmla="*/ 1244570 w 1251998"/>
                    <a:gd name="connsiteY10" fmla="*/ 1109764 h 1394255"/>
                    <a:gd name="connsiteX11" fmla="*/ 1251999 w 1251998"/>
                    <a:gd name="connsiteY11" fmla="*/ 1108050 h 1394255"/>
                    <a:gd name="connsiteX12" fmla="*/ 1251999 w 1251998"/>
                    <a:gd name="connsiteY12" fmla="*/ 1108050 h 139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1998" h="1394255">
                      <a:moveTo>
                        <a:pt x="1251999" y="1108050"/>
                      </a:moveTo>
                      <a:lnTo>
                        <a:pt x="413104" y="0"/>
                      </a:lnTo>
                      <a:cubicBezTo>
                        <a:pt x="296527" y="10858"/>
                        <a:pt x="179379" y="10286"/>
                        <a:pt x="62802" y="16001"/>
                      </a:cubicBezTo>
                      <a:cubicBezTo>
                        <a:pt x="-9201" y="19429"/>
                        <a:pt x="-9201" y="16572"/>
                        <a:pt x="13086" y="84575"/>
                      </a:cubicBezTo>
                      <a:cubicBezTo>
                        <a:pt x="64517" y="240011"/>
                        <a:pt x="115948" y="396018"/>
                        <a:pt x="166807" y="551453"/>
                      </a:cubicBezTo>
                      <a:cubicBezTo>
                        <a:pt x="254811" y="821751"/>
                        <a:pt x="342243" y="1092049"/>
                        <a:pt x="429676" y="1362919"/>
                      </a:cubicBezTo>
                      <a:cubicBezTo>
                        <a:pt x="441677" y="1400063"/>
                        <a:pt x="442248" y="1398920"/>
                        <a:pt x="477678" y="1386348"/>
                      </a:cubicBezTo>
                      <a:cubicBezTo>
                        <a:pt x="686830" y="1311488"/>
                        <a:pt x="896554" y="1237199"/>
                        <a:pt x="1105706" y="1161195"/>
                      </a:cubicBezTo>
                      <a:cubicBezTo>
                        <a:pt x="1151994" y="1144623"/>
                        <a:pt x="1200568" y="1132051"/>
                        <a:pt x="1244570" y="1109764"/>
                      </a:cubicBezTo>
                      <a:lnTo>
                        <a:pt x="1244570" y="1109764"/>
                      </a:lnTo>
                      <a:lnTo>
                        <a:pt x="1244570" y="1109764"/>
                      </a:lnTo>
                      <a:cubicBezTo>
                        <a:pt x="1247427" y="1109764"/>
                        <a:pt x="1249713" y="1108621"/>
                        <a:pt x="1251999" y="1108050"/>
                      </a:cubicBezTo>
                      <a:lnTo>
                        <a:pt x="1251999" y="1108050"/>
                      </a:lnTo>
                      <a:close/>
                    </a:path>
                  </a:pathLst>
                </a:custGeom>
                <a:solidFill>
                  <a:srgbClr val="6F6F6F"/>
                </a:solidFill>
                <a:ln w="5709"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3643218-0DBA-4BFA-BDA7-B0D7EE0094D3}"/>
                    </a:ext>
                  </a:extLst>
                </p:cNvPr>
                <p:cNvSpPr/>
                <p:nvPr/>
              </p:nvSpPr>
              <p:spPr>
                <a:xfrm>
                  <a:off x="7409336" y="6400982"/>
                  <a:ext cx="1760252" cy="217078"/>
                </a:xfrm>
                <a:custGeom>
                  <a:avLst/>
                  <a:gdLst>
                    <a:gd name="connsiteX0" fmla="*/ 1634963 w 1760252"/>
                    <a:gd name="connsiteY0" fmla="*/ 216435 h 217078"/>
                    <a:gd name="connsiteX1" fmla="*/ 84035 w 1760252"/>
                    <a:gd name="connsiteY1" fmla="*/ 121574 h 217078"/>
                    <a:gd name="connsiteX2" fmla="*/ 603 w 1760252"/>
                    <a:gd name="connsiteY2" fmla="*/ 29570 h 217078"/>
                    <a:gd name="connsiteX3" fmla="*/ 37748 w 1760252"/>
                    <a:gd name="connsiteY3" fmla="*/ 997 h 217078"/>
                    <a:gd name="connsiteX4" fmla="*/ 1735539 w 1760252"/>
                    <a:gd name="connsiteY4" fmla="*/ 162718 h 217078"/>
                    <a:gd name="connsiteX5" fmla="*/ 1760111 w 1760252"/>
                    <a:gd name="connsiteY5" fmla="*/ 178719 h 217078"/>
                    <a:gd name="connsiteX6" fmla="*/ 1737824 w 1760252"/>
                    <a:gd name="connsiteY6" fmla="*/ 197577 h 217078"/>
                    <a:gd name="connsiteX7" fmla="*/ 1634963 w 1760252"/>
                    <a:gd name="connsiteY7" fmla="*/ 216435 h 217078"/>
                    <a:gd name="connsiteX8" fmla="*/ 1634963 w 1760252"/>
                    <a:gd name="connsiteY8" fmla="*/ 216435 h 21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0252" h="217078">
                      <a:moveTo>
                        <a:pt x="1634963" y="216435"/>
                      </a:moveTo>
                      <a:cubicBezTo>
                        <a:pt x="1518386" y="208435"/>
                        <a:pt x="207470" y="130145"/>
                        <a:pt x="84035" y="121574"/>
                      </a:cubicBezTo>
                      <a:cubicBezTo>
                        <a:pt x="30319" y="118145"/>
                        <a:pt x="-5111" y="77572"/>
                        <a:pt x="603" y="29570"/>
                      </a:cubicBezTo>
                      <a:cubicBezTo>
                        <a:pt x="3460" y="7854"/>
                        <a:pt x="13175" y="-3575"/>
                        <a:pt x="37748" y="997"/>
                      </a:cubicBezTo>
                      <a:cubicBezTo>
                        <a:pt x="112608" y="13569"/>
                        <a:pt x="1641820" y="147289"/>
                        <a:pt x="1735539" y="162718"/>
                      </a:cubicBezTo>
                      <a:cubicBezTo>
                        <a:pt x="1746968" y="164433"/>
                        <a:pt x="1758397" y="167290"/>
                        <a:pt x="1760111" y="178719"/>
                      </a:cubicBezTo>
                      <a:cubicBezTo>
                        <a:pt x="1761825" y="192434"/>
                        <a:pt x="1747539" y="194148"/>
                        <a:pt x="1737824" y="197577"/>
                      </a:cubicBezTo>
                      <a:cubicBezTo>
                        <a:pt x="1704109" y="209006"/>
                        <a:pt x="1670964" y="219864"/>
                        <a:pt x="1634963" y="216435"/>
                      </a:cubicBezTo>
                      <a:lnTo>
                        <a:pt x="1634963" y="216435"/>
                      </a:lnTo>
                      <a:close/>
                    </a:path>
                  </a:pathLst>
                </a:custGeom>
                <a:solidFill>
                  <a:srgbClr val="6F6F6F"/>
                </a:solidFill>
                <a:ln w="570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97AC4EB-E961-405F-ACDA-B2434F876BE4}"/>
                    </a:ext>
                  </a:extLst>
                </p:cNvPr>
                <p:cNvSpPr/>
                <p:nvPr/>
              </p:nvSpPr>
              <p:spPr>
                <a:xfrm>
                  <a:off x="6952507" y="4726584"/>
                  <a:ext cx="531234" cy="1611633"/>
                </a:xfrm>
                <a:custGeom>
                  <a:avLst/>
                  <a:gdLst>
                    <a:gd name="connsiteX0" fmla="*/ 531149 w 531234"/>
                    <a:gd name="connsiteY0" fmla="*/ 1599963 h 1611633"/>
                    <a:gd name="connsiteX1" fmla="*/ 524291 w 531234"/>
                    <a:gd name="connsiteY1" fmla="*/ 1610821 h 1611633"/>
                    <a:gd name="connsiteX2" fmla="*/ 511719 w 531234"/>
                    <a:gd name="connsiteY2" fmla="*/ 1606249 h 1611633"/>
                    <a:gd name="connsiteX3" fmla="*/ 500290 w 531234"/>
                    <a:gd name="connsiteY3" fmla="*/ 1573105 h 1611633"/>
                    <a:gd name="connsiteX4" fmla="*/ 294567 w 531234"/>
                    <a:gd name="connsiteY4" fmla="*/ 933648 h 1611633"/>
                    <a:gd name="connsiteX5" fmla="*/ 8840 w 531234"/>
                    <a:gd name="connsiteY5" fmla="*/ 36464 h 1611633"/>
                    <a:gd name="connsiteX6" fmla="*/ 8268 w 531234"/>
                    <a:gd name="connsiteY6" fmla="*/ 1034 h 1611633"/>
                    <a:gd name="connsiteX7" fmla="*/ 28269 w 531234"/>
                    <a:gd name="connsiteY7" fmla="*/ 29035 h 1611633"/>
                    <a:gd name="connsiteX8" fmla="*/ 288281 w 531234"/>
                    <a:gd name="connsiteY8" fmla="*/ 843358 h 1611633"/>
                    <a:gd name="connsiteX9" fmla="*/ 524863 w 531234"/>
                    <a:gd name="connsiteY9" fmla="*/ 1579962 h 1611633"/>
                    <a:gd name="connsiteX10" fmla="*/ 531149 w 531234"/>
                    <a:gd name="connsiteY10" fmla="*/ 1599963 h 1611633"/>
                    <a:gd name="connsiteX11" fmla="*/ 531149 w 531234"/>
                    <a:gd name="connsiteY11" fmla="*/ 1599963 h 161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234" h="1611633">
                      <a:moveTo>
                        <a:pt x="531149" y="1599963"/>
                      </a:moveTo>
                      <a:cubicBezTo>
                        <a:pt x="531720" y="1604535"/>
                        <a:pt x="529434" y="1608535"/>
                        <a:pt x="524291" y="1610821"/>
                      </a:cubicBezTo>
                      <a:cubicBezTo>
                        <a:pt x="518577" y="1613107"/>
                        <a:pt x="514005" y="1610249"/>
                        <a:pt x="511719" y="1606249"/>
                      </a:cubicBezTo>
                      <a:cubicBezTo>
                        <a:pt x="507148" y="1595392"/>
                        <a:pt x="503719" y="1584534"/>
                        <a:pt x="500290" y="1573105"/>
                      </a:cubicBezTo>
                      <a:cubicBezTo>
                        <a:pt x="431716" y="1359953"/>
                        <a:pt x="363141" y="1146800"/>
                        <a:pt x="294567" y="933648"/>
                      </a:cubicBezTo>
                      <a:cubicBezTo>
                        <a:pt x="199134" y="634777"/>
                        <a:pt x="103701" y="335335"/>
                        <a:pt x="8840" y="36464"/>
                      </a:cubicBezTo>
                      <a:cubicBezTo>
                        <a:pt x="5411" y="25607"/>
                        <a:pt x="-8876" y="6749"/>
                        <a:pt x="8268" y="1034"/>
                      </a:cubicBezTo>
                      <a:cubicBezTo>
                        <a:pt x="27126" y="-5252"/>
                        <a:pt x="24840" y="18749"/>
                        <a:pt x="28269" y="29035"/>
                      </a:cubicBezTo>
                      <a:cubicBezTo>
                        <a:pt x="115702" y="299905"/>
                        <a:pt x="201420" y="571917"/>
                        <a:pt x="288281" y="843358"/>
                      </a:cubicBezTo>
                      <a:cubicBezTo>
                        <a:pt x="366570" y="1089083"/>
                        <a:pt x="446002" y="1334237"/>
                        <a:pt x="524863" y="1579962"/>
                      </a:cubicBezTo>
                      <a:cubicBezTo>
                        <a:pt x="526577" y="1585677"/>
                        <a:pt x="528292" y="1592535"/>
                        <a:pt x="531149" y="1599963"/>
                      </a:cubicBezTo>
                      <a:lnTo>
                        <a:pt x="531149" y="1599963"/>
                      </a:lnTo>
                      <a:close/>
                    </a:path>
                  </a:pathLst>
                </a:custGeom>
                <a:solidFill>
                  <a:srgbClr val="909090"/>
                </a:solidFill>
                <a:ln w="570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7C7DB33-6C87-4BD6-B733-8B52949F12E2}"/>
                    </a:ext>
                  </a:extLst>
                </p:cNvPr>
                <p:cNvSpPr/>
                <p:nvPr/>
              </p:nvSpPr>
              <p:spPr>
                <a:xfrm>
                  <a:off x="7729130" y="6057561"/>
                  <a:ext cx="662402" cy="280414"/>
                </a:xfrm>
                <a:custGeom>
                  <a:avLst/>
                  <a:gdLst>
                    <a:gd name="connsiteX0" fmla="*/ 13395 w 662402"/>
                    <a:gd name="connsiteY0" fmla="*/ 280415 h 280414"/>
                    <a:gd name="connsiteX1" fmla="*/ 251 w 662402"/>
                    <a:gd name="connsiteY1" fmla="*/ 273557 h 280414"/>
                    <a:gd name="connsiteX2" fmla="*/ 11109 w 662402"/>
                    <a:gd name="connsiteY2" fmla="*/ 259271 h 280414"/>
                    <a:gd name="connsiteX3" fmla="*/ 628280 w 662402"/>
                    <a:gd name="connsiteY3" fmla="*/ 10117 h 280414"/>
                    <a:gd name="connsiteX4" fmla="*/ 660853 w 662402"/>
                    <a:gd name="connsiteY4" fmla="*/ 7260 h 280414"/>
                    <a:gd name="connsiteX5" fmla="*/ 636852 w 662402"/>
                    <a:gd name="connsiteY5" fmla="*/ 28975 h 280414"/>
                    <a:gd name="connsiteX6" fmla="*/ 13395 w 662402"/>
                    <a:gd name="connsiteY6" fmla="*/ 280415 h 280414"/>
                    <a:gd name="connsiteX7" fmla="*/ 13395 w 662402"/>
                    <a:gd name="connsiteY7" fmla="*/ 280415 h 28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402" h="280414">
                      <a:moveTo>
                        <a:pt x="13395" y="280415"/>
                      </a:moveTo>
                      <a:cubicBezTo>
                        <a:pt x="6537" y="280415"/>
                        <a:pt x="1394" y="279844"/>
                        <a:pt x="251" y="273557"/>
                      </a:cubicBezTo>
                      <a:cubicBezTo>
                        <a:pt x="-1463" y="264414"/>
                        <a:pt x="5966" y="261557"/>
                        <a:pt x="11109" y="259271"/>
                      </a:cubicBezTo>
                      <a:cubicBezTo>
                        <a:pt x="48825" y="243270"/>
                        <a:pt x="460272" y="77549"/>
                        <a:pt x="628280" y="10117"/>
                      </a:cubicBezTo>
                      <a:cubicBezTo>
                        <a:pt x="638566" y="6117"/>
                        <a:pt x="653995" y="-8741"/>
                        <a:pt x="660853" y="7260"/>
                      </a:cubicBezTo>
                      <a:cubicBezTo>
                        <a:pt x="668282" y="23832"/>
                        <a:pt x="647138" y="24403"/>
                        <a:pt x="636852" y="28975"/>
                      </a:cubicBezTo>
                      <a:cubicBezTo>
                        <a:pt x="435700" y="111265"/>
                        <a:pt x="18538" y="278701"/>
                        <a:pt x="13395" y="280415"/>
                      </a:cubicBezTo>
                      <a:lnTo>
                        <a:pt x="13395" y="280415"/>
                      </a:lnTo>
                      <a:close/>
                    </a:path>
                  </a:pathLst>
                </a:custGeom>
                <a:solidFill>
                  <a:srgbClr val="908F90"/>
                </a:solidFill>
                <a:ln w="570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1A410AF-BEB1-42F0-8445-252CE520DCC5}"/>
                    </a:ext>
                  </a:extLst>
                </p:cNvPr>
                <p:cNvSpPr/>
                <p:nvPr/>
              </p:nvSpPr>
              <p:spPr>
                <a:xfrm>
                  <a:off x="7609376" y="6263687"/>
                  <a:ext cx="114290" cy="51430"/>
                </a:xfrm>
                <a:custGeom>
                  <a:avLst/>
                  <a:gdLst>
                    <a:gd name="connsiteX0" fmla="*/ 0 w 114290"/>
                    <a:gd name="connsiteY0" fmla="*/ 42288 h 51430"/>
                    <a:gd name="connsiteX1" fmla="*/ 110862 w 114290"/>
                    <a:gd name="connsiteY1" fmla="*/ 0 h 51430"/>
                    <a:gd name="connsiteX2" fmla="*/ 114291 w 114290"/>
                    <a:gd name="connsiteY2" fmla="*/ 9143 h 51430"/>
                    <a:gd name="connsiteX3" fmla="*/ 3429 w 114290"/>
                    <a:gd name="connsiteY3" fmla="*/ 51431 h 51430"/>
                    <a:gd name="connsiteX4" fmla="*/ 0 w 114290"/>
                    <a:gd name="connsiteY4" fmla="*/ 42288 h 51430"/>
                    <a:gd name="connsiteX5" fmla="*/ 0 w 114290"/>
                    <a:gd name="connsiteY5" fmla="*/ 42288 h 5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0" h="51430">
                      <a:moveTo>
                        <a:pt x="0" y="42288"/>
                      </a:moveTo>
                      <a:cubicBezTo>
                        <a:pt x="36573" y="28001"/>
                        <a:pt x="73718" y="14286"/>
                        <a:pt x="110862" y="0"/>
                      </a:cubicBezTo>
                      <a:cubicBezTo>
                        <a:pt x="112005" y="3429"/>
                        <a:pt x="113148" y="6286"/>
                        <a:pt x="114291" y="9143"/>
                      </a:cubicBezTo>
                      <a:cubicBezTo>
                        <a:pt x="77718" y="23429"/>
                        <a:pt x="40573" y="37145"/>
                        <a:pt x="3429" y="51431"/>
                      </a:cubicBezTo>
                      <a:cubicBezTo>
                        <a:pt x="2286" y="48574"/>
                        <a:pt x="1143" y="45145"/>
                        <a:pt x="0" y="42288"/>
                      </a:cubicBezTo>
                      <a:lnTo>
                        <a:pt x="0" y="42288"/>
                      </a:lnTo>
                      <a:close/>
                    </a:path>
                  </a:pathLst>
                </a:custGeom>
                <a:solidFill>
                  <a:srgbClr val="D0D0D0"/>
                </a:solidFill>
                <a:ln w="5709" cap="flat">
                  <a:noFill/>
                  <a:prstDash val="solid"/>
                  <a:miter/>
                </a:ln>
              </p:spPr>
              <p:txBody>
                <a:bodyPr rtlCol="0" anchor="ctr"/>
                <a:lstStyle/>
                <a:p>
                  <a:endParaRPr lang="en-US"/>
                </a:p>
              </p:txBody>
            </p:sp>
          </p:grpSp>
        </p:grpSp>
        <p:grpSp>
          <p:nvGrpSpPr>
            <p:cNvPr id="6" name="Group 5">
              <a:extLst>
                <a:ext uri="{FF2B5EF4-FFF2-40B4-BE49-F238E27FC236}">
                  <a16:creationId xmlns:a16="http://schemas.microsoft.com/office/drawing/2014/main" id="{28F1E337-6C60-4127-884D-6EC7C45D8862}"/>
                </a:ext>
              </a:extLst>
            </p:cNvPr>
            <p:cNvGrpSpPr/>
            <p:nvPr/>
          </p:nvGrpSpPr>
          <p:grpSpPr>
            <a:xfrm>
              <a:off x="1036543" y="2045143"/>
              <a:ext cx="2961756" cy="3431661"/>
              <a:chOff x="810119" y="1788769"/>
              <a:chExt cx="2961756" cy="3431661"/>
            </a:xfrm>
          </p:grpSpPr>
          <p:sp>
            <p:nvSpPr>
              <p:cNvPr id="33" name="Freeform: Shape 32">
                <a:extLst>
                  <a:ext uri="{FF2B5EF4-FFF2-40B4-BE49-F238E27FC236}">
                    <a16:creationId xmlns:a16="http://schemas.microsoft.com/office/drawing/2014/main" id="{3D05294A-8EBB-4E5E-AE89-A2B9790146E3}"/>
                  </a:ext>
                </a:extLst>
              </p:cNvPr>
              <p:cNvSpPr/>
              <p:nvPr/>
            </p:nvSpPr>
            <p:spPr>
              <a:xfrm rot="739140" flipH="1">
                <a:off x="2488836" y="1806214"/>
                <a:ext cx="589030" cy="684918"/>
              </a:xfrm>
              <a:custGeom>
                <a:avLst/>
                <a:gdLst>
                  <a:gd name="connsiteX0" fmla="*/ 737970 w 815751"/>
                  <a:gd name="connsiteY0" fmla="*/ 666829 h 948547"/>
                  <a:gd name="connsiteX1" fmla="*/ 821442 w 815751"/>
                  <a:gd name="connsiteY1" fmla="*/ 388905 h 948547"/>
                  <a:gd name="connsiteX2" fmla="*/ 410721 w 815751"/>
                  <a:gd name="connsiteY2" fmla="*/ 0 h 948547"/>
                  <a:gd name="connsiteX3" fmla="*/ 0 w 815751"/>
                  <a:gd name="connsiteY3" fmla="*/ 388905 h 948547"/>
                  <a:gd name="connsiteX4" fmla="*/ 42685 w 815751"/>
                  <a:gd name="connsiteY4" fmla="*/ 561540 h 948547"/>
                  <a:gd name="connsiteX5" fmla="*/ 90112 w 815751"/>
                  <a:gd name="connsiteY5" fmla="*/ 828082 h 948547"/>
                  <a:gd name="connsiteX6" fmla="*/ 90112 w 815751"/>
                  <a:gd name="connsiteY6" fmla="*/ 828082 h 948547"/>
                  <a:gd name="connsiteX7" fmla="*/ 129002 w 815751"/>
                  <a:gd name="connsiteY7" fmla="*/ 863178 h 948547"/>
                  <a:gd name="connsiteX8" fmla="*/ 257056 w 815751"/>
                  <a:gd name="connsiteY8" fmla="*/ 897326 h 948547"/>
                  <a:gd name="connsiteX9" fmla="*/ 492296 w 815751"/>
                  <a:gd name="connsiteY9" fmla="*/ 860333 h 948547"/>
                  <a:gd name="connsiteX10" fmla="*/ 602328 w 815751"/>
                  <a:gd name="connsiteY10" fmla="*/ 957085 h 948547"/>
                  <a:gd name="connsiteX11" fmla="*/ 758838 w 815751"/>
                  <a:gd name="connsiteY11" fmla="*/ 734176 h 948547"/>
                  <a:gd name="connsiteX12" fmla="*/ 737970 w 815751"/>
                  <a:gd name="connsiteY12" fmla="*/ 666829 h 94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5751" h="948547">
                    <a:moveTo>
                      <a:pt x="737970" y="666829"/>
                    </a:moveTo>
                    <a:cubicBezTo>
                      <a:pt x="771169" y="552055"/>
                      <a:pt x="815751" y="510319"/>
                      <a:pt x="821442" y="388905"/>
                    </a:cubicBezTo>
                    <a:cubicBezTo>
                      <a:pt x="832825" y="174533"/>
                      <a:pt x="637424" y="0"/>
                      <a:pt x="410721" y="0"/>
                    </a:cubicBezTo>
                    <a:cubicBezTo>
                      <a:pt x="184018" y="0"/>
                      <a:pt x="0" y="173584"/>
                      <a:pt x="0" y="388905"/>
                    </a:cubicBezTo>
                    <a:cubicBezTo>
                      <a:pt x="0" y="451509"/>
                      <a:pt x="31302" y="502730"/>
                      <a:pt x="42685" y="561540"/>
                    </a:cubicBezTo>
                    <a:cubicBezTo>
                      <a:pt x="42685" y="562489"/>
                      <a:pt x="81575" y="825237"/>
                      <a:pt x="90112" y="828082"/>
                    </a:cubicBezTo>
                    <a:lnTo>
                      <a:pt x="90112" y="828082"/>
                    </a:lnTo>
                    <a:cubicBezTo>
                      <a:pt x="95803" y="849899"/>
                      <a:pt x="111929" y="857487"/>
                      <a:pt x="129002" y="863178"/>
                    </a:cubicBezTo>
                    <a:cubicBezTo>
                      <a:pt x="136591" y="867921"/>
                      <a:pt x="252314" y="894481"/>
                      <a:pt x="257056" y="897326"/>
                    </a:cubicBezTo>
                    <a:cubicBezTo>
                      <a:pt x="338632" y="905863"/>
                      <a:pt x="416412" y="889738"/>
                      <a:pt x="492296" y="860333"/>
                    </a:cubicBezTo>
                    <a:cubicBezTo>
                      <a:pt x="515061" y="850847"/>
                      <a:pt x="578614" y="932422"/>
                      <a:pt x="602328" y="957085"/>
                    </a:cubicBezTo>
                    <a:cubicBezTo>
                      <a:pt x="615608" y="959930"/>
                      <a:pt x="742713" y="794883"/>
                      <a:pt x="758838" y="734176"/>
                    </a:cubicBezTo>
                    <a:cubicBezTo>
                      <a:pt x="750301" y="723742"/>
                      <a:pt x="737970" y="688646"/>
                      <a:pt x="737970" y="666829"/>
                    </a:cubicBezTo>
                    <a:close/>
                  </a:path>
                </a:pathLst>
              </a:custGeom>
              <a:solidFill>
                <a:srgbClr val="FDCE98"/>
              </a:solidFill>
              <a:ln w="948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580AE8D-9042-445B-9D1C-34885AEA4D6C}"/>
                  </a:ext>
                </a:extLst>
              </p:cNvPr>
              <p:cNvSpPr/>
              <p:nvPr/>
            </p:nvSpPr>
            <p:spPr>
              <a:xfrm rot="739140" flipH="1">
                <a:off x="2428885" y="1788769"/>
                <a:ext cx="684918" cy="506840"/>
              </a:xfrm>
              <a:custGeom>
                <a:avLst/>
                <a:gdLst>
                  <a:gd name="connsiteX0" fmla="*/ 912217 w 948547"/>
                  <a:gd name="connsiteY0" fmla="*/ 188902 h 701925"/>
                  <a:gd name="connsiteX1" fmla="*/ 798391 w 948547"/>
                  <a:gd name="connsiteY1" fmla="*/ 80768 h 701925"/>
                  <a:gd name="connsiteX2" fmla="*/ 748118 w 948547"/>
                  <a:gd name="connsiteY2" fmla="*/ 11524 h 701925"/>
                  <a:gd name="connsiteX3" fmla="*/ 639983 w 948547"/>
                  <a:gd name="connsiteY3" fmla="*/ 13421 h 701925"/>
                  <a:gd name="connsiteX4" fmla="*/ 597299 w 948547"/>
                  <a:gd name="connsiteY4" fmla="*/ 19112 h 701925"/>
                  <a:gd name="connsiteX5" fmla="*/ 386721 w 948547"/>
                  <a:gd name="connsiteY5" fmla="*/ 10575 h 701925"/>
                  <a:gd name="connsiteX6" fmla="*/ 288072 w 948547"/>
                  <a:gd name="connsiteY6" fmla="*/ 24804 h 701925"/>
                  <a:gd name="connsiteX7" fmla="*/ 158121 w 948547"/>
                  <a:gd name="connsiteY7" fmla="*/ 56106 h 701925"/>
                  <a:gd name="connsiteX8" fmla="*/ 125870 w 948547"/>
                  <a:gd name="connsiteY8" fmla="*/ 76025 h 701925"/>
                  <a:gd name="connsiteX9" fmla="*/ 63266 w 948547"/>
                  <a:gd name="connsiteY9" fmla="*/ 198388 h 701925"/>
                  <a:gd name="connsiteX10" fmla="*/ 3508 w 948547"/>
                  <a:gd name="connsiteY10" fmla="*/ 349207 h 701925"/>
                  <a:gd name="connsiteX11" fmla="*/ 4456 w 948547"/>
                  <a:gd name="connsiteY11" fmla="*/ 422245 h 701925"/>
                  <a:gd name="connsiteX12" fmla="*/ 4456 w 948547"/>
                  <a:gd name="connsiteY12" fmla="*/ 422245 h 701925"/>
                  <a:gd name="connsiteX13" fmla="*/ 58524 w 948547"/>
                  <a:gd name="connsiteY13" fmla="*/ 583498 h 701925"/>
                  <a:gd name="connsiteX14" fmla="*/ 71803 w 948547"/>
                  <a:gd name="connsiteY14" fmla="*/ 560733 h 701925"/>
                  <a:gd name="connsiteX15" fmla="*/ 104054 w 948547"/>
                  <a:gd name="connsiteY15" fmla="*/ 474415 h 701925"/>
                  <a:gd name="connsiteX16" fmla="*/ 142944 w 948547"/>
                  <a:gd name="connsiteY16" fmla="*/ 476312 h 701925"/>
                  <a:gd name="connsiteX17" fmla="*/ 200806 w 948547"/>
                  <a:gd name="connsiteY17" fmla="*/ 564527 h 701925"/>
                  <a:gd name="connsiteX18" fmla="*/ 263410 w 948547"/>
                  <a:gd name="connsiteY18" fmla="*/ 581601 h 701925"/>
                  <a:gd name="connsiteX19" fmla="*/ 421817 w 948547"/>
                  <a:gd name="connsiteY19" fmla="*/ 565476 h 701925"/>
                  <a:gd name="connsiteX20" fmla="*/ 497701 w 948547"/>
                  <a:gd name="connsiteY20" fmla="*/ 528482 h 701925"/>
                  <a:gd name="connsiteX21" fmla="*/ 524260 w 948547"/>
                  <a:gd name="connsiteY21" fmla="*/ 540814 h 701925"/>
                  <a:gd name="connsiteX22" fmla="*/ 739581 w 948547"/>
                  <a:gd name="connsiteY22" fmla="*/ 710604 h 701925"/>
                  <a:gd name="connsiteX23" fmla="*/ 788905 w 948547"/>
                  <a:gd name="connsiteY23" fmla="*/ 634720 h 701925"/>
                  <a:gd name="connsiteX24" fmla="*/ 814516 w 948547"/>
                  <a:gd name="connsiteY24" fmla="*/ 570219 h 701925"/>
                  <a:gd name="connsiteX25" fmla="*/ 863841 w 948547"/>
                  <a:gd name="connsiteY25" fmla="*/ 491489 h 701925"/>
                  <a:gd name="connsiteX26" fmla="*/ 919805 w 948547"/>
                  <a:gd name="connsiteY26" fmla="*/ 377663 h 701925"/>
                  <a:gd name="connsiteX27" fmla="*/ 912217 w 948547"/>
                  <a:gd name="connsiteY27" fmla="*/ 188902 h 701925"/>
                  <a:gd name="connsiteX28" fmla="*/ 104054 w 948547"/>
                  <a:gd name="connsiteY28" fmla="*/ 413708 h 701925"/>
                  <a:gd name="connsiteX29" fmla="*/ 85083 w 948547"/>
                  <a:gd name="connsiteY29" fmla="*/ 446907 h 701925"/>
                  <a:gd name="connsiteX30" fmla="*/ 40501 w 948547"/>
                  <a:gd name="connsiteY30" fmla="*/ 445959 h 701925"/>
                  <a:gd name="connsiteX31" fmla="*/ 24376 w 948547"/>
                  <a:gd name="connsiteY31" fmla="*/ 431731 h 701925"/>
                  <a:gd name="connsiteX32" fmla="*/ 44295 w 948547"/>
                  <a:gd name="connsiteY32" fmla="*/ 400429 h 701925"/>
                  <a:gd name="connsiteX33" fmla="*/ 80340 w 948547"/>
                  <a:gd name="connsiteY33" fmla="*/ 394737 h 701925"/>
                  <a:gd name="connsiteX34" fmla="*/ 100260 w 948547"/>
                  <a:gd name="connsiteY34" fmla="*/ 403274 h 701925"/>
                  <a:gd name="connsiteX35" fmla="*/ 104054 w 948547"/>
                  <a:gd name="connsiteY35" fmla="*/ 413708 h 701925"/>
                  <a:gd name="connsiteX36" fmla="*/ 366802 w 948547"/>
                  <a:gd name="connsiteY36" fmla="*/ 431731 h 701925"/>
                  <a:gd name="connsiteX37" fmla="*/ 346882 w 948547"/>
                  <a:gd name="connsiteY37" fmla="*/ 442165 h 701925"/>
                  <a:gd name="connsiteX38" fmla="*/ 257719 w 948547"/>
                  <a:gd name="connsiteY38" fmla="*/ 439319 h 701925"/>
                  <a:gd name="connsiteX39" fmla="*/ 229262 w 948547"/>
                  <a:gd name="connsiteY39" fmla="*/ 405171 h 701925"/>
                  <a:gd name="connsiteX40" fmla="*/ 235902 w 948547"/>
                  <a:gd name="connsiteY40" fmla="*/ 396634 h 701925"/>
                  <a:gd name="connsiteX41" fmla="*/ 270050 w 948547"/>
                  <a:gd name="connsiteY41" fmla="*/ 385252 h 701925"/>
                  <a:gd name="connsiteX42" fmla="*/ 327911 w 948547"/>
                  <a:gd name="connsiteY42" fmla="*/ 395686 h 701925"/>
                  <a:gd name="connsiteX43" fmla="*/ 366802 w 948547"/>
                  <a:gd name="connsiteY43" fmla="*/ 431731 h 70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48547" h="701925">
                    <a:moveTo>
                      <a:pt x="912217" y="188902"/>
                    </a:moveTo>
                    <a:cubicBezTo>
                      <a:pt x="893246" y="179417"/>
                      <a:pt x="800288" y="120607"/>
                      <a:pt x="798391" y="80768"/>
                    </a:cubicBezTo>
                    <a:cubicBezTo>
                      <a:pt x="796494" y="48517"/>
                      <a:pt x="778471" y="24804"/>
                      <a:pt x="748118" y="11524"/>
                    </a:cubicBezTo>
                    <a:cubicBezTo>
                      <a:pt x="711124" y="-4601"/>
                      <a:pt x="676028" y="-3653"/>
                      <a:pt x="639983" y="13421"/>
                    </a:cubicBezTo>
                    <a:cubicBezTo>
                      <a:pt x="626704" y="21958"/>
                      <a:pt x="611527" y="21009"/>
                      <a:pt x="597299" y="19112"/>
                    </a:cubicBezTo>
                    <a:cubicBezTo>
                      <a:pt x="573585" y="15318"/>
                      <a:pt x="432251" y="141"/>
                      <a:pt x="386721" y="10575"/>
                    </a:cubicBezTo>
                    <a:cubicBezTo>
                      <a:pt x="356367" y="18164"/>
                      <a:pt x="318426" y="18164"/>
                      <a:pt x="288072" y="24804"/>
                    </a:cubicBezTo>
                    <a:cubicBezTo>
                      <a:pt x="266255" y="29546"/>
                      <a:pt x="203651" y="58951"/>
                      <a:pt x="158121" y="56106"/>
                    </a:cubicBezTo>
                    <a:cubicBezTo>
                      <a:pt x="144841" y="55157"/>
                      <a:pt x="133459" y="63694"/>
                      <a:pt x="125870" y="76025"/>
                    </a:cubicBezTo>
                    <a:cubicBezTo>
                      <a:pt x="101208" y="114916"/>
                      <a:pt x="78443" y="154755"/>
                      <a:pt x="63266" y="198388"/>
                    </a:cubicBezTo>
                    <a:cubicBezTo>
                      <a:pt x="39553" y="258146"/>
                      <a:pt x="7302" y="292294"/>
                      <a:pt x="3508" y="349207"/>
                    </a:cubicBezTo>
                    <a:cubicBezTo>
                      <a:pt x="662" y="358692"/>
                      <a:pt x="-3132" y="396634"/>
                      <a:pt x="4456" y="422245"/>
                    </a:cubicBezTo>
                    <a:lnTo>
                      <a:pt x="4456" y="422245"/>
                    </a:lnTo>
                    <a:cubicBezTo>
                      <a:pt x="18684" y="451650"/>
                      <a:pt x="51884" y="563579"/>
                      <a:pt x="58524" y="583498"/>
                    </a:cubicBezTo>
                    <a:cubicBezTo>
                      <a:pt x="71803" y="581601"/>
                      <a:pt x="68958" y="569270"/>
                      <a:pt x="71803" y="560733"/>
                    </a:cubicBezTo>
                    <a:cubicBezTo>
                      <a:pt x="80340" y="531328"/>
                      <a:pt x="85083" y="500026"/>
                      <a:pt x="104054" y="474415"/>
                    </a:cubicBezTo>
                    <a:cubicBezTo>
                      <a:pt x="115436" y="463981"/>
                      <a:pt x="132510" y="457341"/>
                      <a:pt x="142944" y="476312"/>
                    </a:cubicBezTo>
                    <a:cubicBezTo>
                      <a:pt x="167607" y="518049"/>
                      <a:pt x="177092" y="536071"/>
                      <a:pt x="200806" y="564527"/>
                    </a:cubicBezTo>
                    <a:cubicBezTo>
                      <a:pt x="217880" y="584447"/>
                      <a:pt x="237799" y="592984"/>
                      <a:pt x="263410" y="581601"/>
                    </a:cubicBezTo>
                    <a:cubicBezTo>
                      <a:pt x="296609" y="568322"/>
                      <a:pt x="403795" y="566424"/>
                      <a:pt x="421817" y="565476"/>
                    </a:cubicBezTo>
                    <a:cubicBezTo>
                      <a:pt x="455017" y="564527"/>
                      <a:pt x="484421" y="559785"/>
                      <a:pt x="497701" y="528482"/>
                    </a:cubicBezTo>
                    <a:cubicBezTo>
                      <a:pt x="501495" y="518049"/>
                      <a:pt x="518569" y="532277"/>
                      <a:pt x="524260" y="540814"/>
                    </a:cubicBezTo>
                    <a:cubicBezTo>
                      <a:pt x="555563" y="616697"/>
                      <a:pt x="685514" y="703964"/>
                      <a:pt x="739581" y="710604"/>
                    </a:cubicBezTo>
                    <a:cubicBezTo>
                      <a:pt x="782266" y="715346"/>
                      <a:pt x="786060" y="649897"/>
                      <a:pt x="788905" y="634720"/>
                    </a:cubicBezTo>
                    <a:cubicBezTo>
                      <a:pt x="792699" y="611006"/>
                      <a:pt x="797442" y="586344"/>
                      <a:pt x="814516" y="570219"/>
                    </a:cubicBezTo>
                    <a:cubicBezTo>
                      <a:pt x="837281" y="549351"/>
                      <a:pt x="860995" y="522791"/>
                      <a:pt x="863841" y="491489"/>
                    </a:cubicBezTo>
                    <a:cubicBezTo>
                      <a:pt x="868583" y="444062"/>
                      <a:pt x="882811" y="403274"/>
                      <a:pt x="919805" y="377663"/>
                    </a:cubicBezTo>
                    <a:cubicBezTo>
                      <a:pt x="945416" y="360590"/>
                      <a:pt x="973872" y="220205"/>
                      <a:pt x="912217" y="188902"/>
                    </a:cubicBezTo>
                    <a:close/>
                    <a:moveTo>
                      <a:pt x="104054" y="413708"/>
                    </a:moveTo>
                    <a:cubicBezTo>
                      <a:pt x="98363" y="425091"/>
                      <a:pt x="95517" y="444062"/>
                      <a:pt x="85083" y="446907"/>
                    </a:cubicBezTo>
                    <a:cubicBezTo>
                      <a:pt x="67060" y="451650"/>
                      <a:pt x="57575" y="453547"/>
                      <a:pt x="40501" y="445959"/>
                    </a:cubicBezTo>
                    <a:cubicBezTo>
                      <a:pt x="35758" y="444062"/>
                      <a:pt x="25324" y="441216"/>
                      <a:pt x="24376" y="431731"/>
                    </a:cubicBezTo>
                    <a:cubicBezTo>
                      <a:pt x="23427" y="421297"/>
                      <a:pt x="32913" y="416554"/>
                      <a:pt x="44295" y="400429"/>
                    </a:cubicBezTo>
                    <a:cubicBezTo>
                      <a:pt x="55678" y="386200"/>
                      <a:pt x="68958" y="389995"/>
                      <a:pt x="80340" y="394737"/>
                    </a:cubicBezTo>
                    <a:cubicBezTo>
                      <a:pt x="87929" y="397583"/>
                      <a:pt x="93620" y="399480"/>
                      <a:pt x="100260" y="403274"/>
                    </a:cubicBezTo>
                    <a:cubicBezTo>
                      <a:pt x="102157" y="406120"/>
                      <a:pt x="106899" y="408017"/>
                      <a:pt x="104054" y="413708"/>
                    </a:cubicBezTo>
                    <a:close/>
                    <a:moveTo>
                      <a:pt x="366802" y="431731"/>
                    </a:moveTo>
                    <a:cubicBezTo>
                      <a:pt x="363956" y="440268"/>
                      <a:pt x="354470" y="440268"/>
                      <a:pt x="346882" y="442165"/>
                    </a:cubicBezTo>
                    <a:cubicBezTo>
                      <a:pt x="316529" y="448805"/>
                      <a:pt x="287123" y="445959"/>
                      <a:pt x="257719" y="439319"/>
                    </a:cubicBezTo>
                    <a:cubicBezTo>
                      <a:pt x="239696" y="435525"/>
                      <a:pt x="237799" y="417502"/>
                      <a:pt x="229262" y="405171"/>
                    </a:cubicBezTo>
                    <a:cubicBezTo>
                      <a:pt x="224519" y="398531"/>
                      <a:pt x="232108" y="397583"/>
                      <a:pt x="235902" y="396634"/>
                    </a:cubicBezTo>
                    <a:cubicBezTo>
                      <a:pt x="247284" y="392840"/>
                      <a:pt x="259616" y="390943"/>
                      <a:pt x="270050" y="385252"/>
                    </a:cubicBezTo>
                    <a:cubicBezTo>
                      <a:pt x="292815" y="372921"/>
                      <a:pt x="310837" y="378612"/>
                      <a:pt x="327911" y="395686"/>
                    </a:cubicBezTo>
                    <a:cubicBezTo>
                      <a:pt x="346882" y="412760"/>
                      <a:pt x="369647" y="422245"/>
                      <a:pt x="366802" y="431731"/>
                    </a:cubicBezTo>
                    <a:close/>
                  </a:path>
                </a:pathLst>
              </a:custGeom>
              <a:solidFill>
                <a:schemeClr val="tx1">
                  <a:lumMod val="75000"/>
                  <a:lumOff val="25000"/>
                </a:schemeClr>
              </a:solidFill>
              <a:ln w="948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EAC8916-4A6C-407A-86DD-9D643E06A17C}"/>
                  </a:ext>
                </a:extLst>
              </p:cNvPr>
              <p:cNvSpPr/>
              <p:nvPr/>
            </p:nvSpPr>
            <p:spPr>
              <a:xfrm rot="739140" flipH="1">
                <a:off x="2568160" y="2404920"/>
                <a:ext cx="253420" cy="143832"/>
              </a:xfrm>
              <a:custGeom>
                <a:avLst/>
                <a:gdLst>
                  <a:gd name="connsiteX0" fmla="*/ 9 w 350962"/>
                  <a:gd name="connsiteY0" fmla="*/ 48698 h 199195"/>
                  <a:gd name="connsiteX1" fmla="*/ 252323 w 350962"/>
                  <a:gd name="connsiteY1" fmla="*/ 2219 h 199195"/>
                  <a:gd name="connsiteX2" fmla="*/ 274139 w 350962"/>
                  <a:gd name="connsiteY2" fmla="*/ 6013 h 199195"/>
                  <a:gd name="connsiteX3" fmla="*/ 357612 w 350962"/>
                  <a:gd name="connsiteY3" fmla="*/ 112251 h 199195"/>
                  <a:gd name="connsiteX4" fmla="*/ 321567 w 350962"/>
                  <a:gd name="connsiteY4" fmla="*/ 145450 h 199195"/>
                  <a:gd name="connsiteX5" fmla="*/ 174542 w 350962"/>
                  <a:gd name="connsiteY5" fmla="*/ 205208 h 199195"/>
                  <a:gd name="connsiteX6" fmla="*/ 81584 w 350962"/>
                  <a:gd name="connsiteY6" fmla="*/ 173906 h 199195"/>
                  <a:gd name="connsiteX7" fmla="*/ 9 w 350962"/>
                  <a:gd name="connsiteY7" fmla="*/ 48698 h 19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962" h="199195">
                    <a:moveTo>
                      <a:pt x="9" y="48698"/>
                    </a:moveTo>
                    <a:cubicBezTo>
                      <a:pt x="88224" y="53441"/>
                      <a:pt x="171696" y="37315"/>
                      <a:pt x="252323" y="2219"/>
                    </a:cubicBezTo>
                    <a:cubicBezTo>
                      <a:pt x="260860" y="-1575"/>
                      <a:pt x="268448" y="-626"/>
                      <a:pt x="274139" y="6013"/>
                    </a:cubicBezTo>
                    <a:cubicBezTo>
                      <a:pt x="299750" y="40161"/>
                      <a:pt x="338641" y="73360"/>
                      <a:pt x="357612" y="112251"/>
                    </a:cubicBezTo>
                    <a:cubicBezTo>
                      <a:pt x="359509" y="122685"/>
                      <a:pt x="327258" y="142604"/>
                      <a:pt x="321567" y="145450"/>
                    </a:cubicBezTo>
                    <a:cubicBezTo>
                      <a:pt x="307338" y="151141"/>
                      <a:pt x="237146" y="202363"/>
                      <a:pt x="174542" y="205208"/>
                    </a:cubicBezTo>
                    <a:cubicBezTo>
                      <a:pt x="130909" y="207105"/>
                      <a:pt x="108143" y="208054"/>
                      <a:pt x="81584" y="173906"/>
                    </a:cubicBezTo>
                    <a:cubicBezTo>
                      <a:pt x="73047" y="166318"/>
                      <a:pt x="-940" y="55338"/>
                      <a:pt x="9" y="48698"/>
                    </a:cubicBezTo>
                    <a:close/>
                  </a:path>
                </a:pathLst>
              </a:custGeom>
              <a:solidFill>
                <a:srgbClr val="E0B282"/>
              </a:solidFill>
              <a:ln w="948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6705535D-4C08-48DC-ACF1-B05D2E497A92}"/>
                  </a:ext>
                </a:extLst>
              </p:cNvPr>
              <p:cNvSpPr/>
              <p:nvPr/>
            </p:nvSpPr>
            <p:spPr>
              <a:xfrm rot="739140" flipH="1">
                <a:off x="1329694" y="2274675"/>
                <a:ext cx="2007347" cy="2918396"/>
              </a:xfrm>
              <a:custGeom>
                <a:avLst/>
                <a:gdLst>
                  <a:gd name="connsiteX0" fmla="*/ 1500877 w 2007347"/>
                  <a:gd name="connsiteY0" fmla="*/ 67223 h 2918396"/>
                  <a:gd name="connsiteX1" fmla="*/ 1152254 w 2007347"/>
                  <a:gd name="connsiteY1" fmla="*/ 102 h 2918396"/>
                  <a:gd name="connsiteX2" fmla="*/ 911848 w 2007347"/>
                  <a:gd name="connsiteY2" fmla="*/ 224754 h 2918396"/>
                  <a:gd name="connsiteX3" fmla="*/ 792671 w 2007347"/>
                  <a:gd name="connsiteY3" fmla="*/ 121332 h 2918396"/>
                  <a:gd name="connsiteX4" fmla="*/ 667332 w 2007347"/>
                  <a:gd name="connsiteY4" fmla="*/ 156948 h 2918396"/>
                  <a:gd name="connsiteX5" fmla="*/ 356379 w 2007347"/>
                  <a:gd name="connsiteY5" fmla="*/ 367902 h 2918396"/>
                  <a:gd name="connsiteX6" fmla="*/ 254327 w 2007347"/>
                  <a:gd name="connsiteY6" fmla="*/ 471324 h 2918396"/>
                  <a:gd name="connsiteX7" fmla="*/ 273504 w 2007347"/>
                  <a:gd name="connsiteY7" fmla="*/ 28183 h 2918396"/>
                  <a:gd name="connsiteX8" fmla="*/ 70083 w 2007347"/>
                  <a:gd name="connsiteY8" fmla="*/ 36402 h 2918396"/>
                  <a:gd name="connsiteX9" fmla="*/ 222 w 2007347"/>
                  <a:gd name="connsiteY9" fmla="*/ 678170 h 2918396"/>
                  <a:gd name="connsiteX10" fmla="*/ 221450 w 2007347"/>
                  <a:gd name="connsiteY10" fmla="*/ 797345 h 2918396"/>
                  <a:gd name="connsiteX11" fmla="*/ 782398 w 2007347"/>
                  <a:gd name="connsiteY11" fmla="*/ 491187 h 2918396"/>
                  <a:gd name="connsiteX12" fmla="*/ 991298 w 2007347"/>
                  <a:gd name="connsiteY12" fmla="*/ 955562 h 2918396"/>
                  <a:gd name="connsiteX13" fmla="*/ 1117323 w 2007347"/>
                  <a:gd name="connsiteY13" fmla="*/ 1165147 h 2918396"/>
                  <a:gd name="connsiteX14" fmla="*/ 474870 w 2007347"/>
                  <a:gd name="connsiteY14" fmla="*/ 1417196 h 2918396"/>
                  <a:gd name="connsiteX15" fmla="*/ 322133 w 2007347"/>
                  <a:gd name="connsiteY15" fmla="*/ 1767874 h 2918396"/>
                  <a:gd name="connsiteX16" fmla="*/ 274189 w 2007347"/>
                  <a:gd name="connsiteY16" fmla="*/ 2209646 h 2918396"/>
                  <a:gd name="connsiteX17" fmla="*/ 203642 w 2007347"/>
                  <a:gd name="connsiteY17" fmla="*/ 2475394 h 2918396"/>
                  <a:gd name="connsiteX18" fmla="*/ 175561 w 2007347"/>
                  <a:gd name="connsiteY18" fmla="*/ 2500736 h 2918396"/>
                  <a:gd name="connsiteX19" fmla="*/ 172136 w 2007347"/>
                  <a:gd name="connsiteY19" fmla="*/ 2539091 h 2918396"/>
                  <a:gd name="connsiteX20" fmla="*/ 568019 w 2007347"/>
                  <a:gd name="connsiteY20" fmla="*/ 2605528 h 2918396"/>
                  <a:gd name="connsiteX21" fmla="*/ 594730 w 2007347"/>
                  <a:gd name="connsiteY21" fmla="*/ 2521968 h 2918396"/>
                  <a:gd name="connsiteX22" fmla="*/ 575553 w 2007347"/>
                  <a:gd name="connsiteY22" fmla="*/ 2345259 h 2918396"/>
                  <a:gd name="connsiteX23" fmla="*/ 608429 w 2007347"/>
                  <a:gd name="connsiteY23" fmla="*/ 2150058 h 2918396"/>
                  <a:gd name="connsiteX24" fmla="*/ 706372 w 2007347"/>
                  <a:gd name="connsiteY24" fmla="*/ 1767874 h 2918396"/>
                  <a:gd name="connsiteX25" fmla="*/ 1240608 w 2007347"/>
                  <a:gd name="connsiteY25" fmla="*/ 1608973 h 2918396"/>
                  <a:gd name="connsiteX26" fmla="*/ 1165952 w 2007347"/>
                  <a:gd name="connsiteY26" fmla="*/ 1886365 h 2918396"/>
                  <a:gd name="connsiteX27" fmla="*/ 1139240 w 2007347"/>
                  <a:gd name="connsiteY27" fmla="*/ 2050060 h 2918396"/>
                  <a:gd name="connsiteX28" fmla="*/ 1085817 w 2007347"/>
                  <a:gd name="connsiteY28" fmla="*/ 2426765 h 2918396"/>
                  <a:gd name="connsiteX29" fmla="*/ 1089733 w 2007347"/>
                  <a:gd name="connsiteY29" fmla="*/ 2501014 h 2918396"/>
                  <a:gd name="connsiteX30" fmla="*/ 1112175 w 2007347"/>
                  <a:gd name="connsiteY30" fmla="*/ 2574680 h 2918396"/>
                  <a:gd name="connsiteX31" fmla="*/ 1494014 w 2007347"/>
                  <a:gd name="connsiteY31" fmla="*/ 2824200 h 2918396"/>
                  <a:gd name="connsiteX32" fmla="*/ 1639399 w 2007347"/>
                  <a:gd name="connsiteY32" fmla="*/ 2918396 h 2918396"/>
                  <a:gd name="connsiteX33" fmla="*/ 1628785 w 2007347"/>
                  <a:gd name="connsiteY33" fmla="*/ 2889170 h 2918396"/>
                  <a:gd name="connsiteX34" fmla="*/ 1598135 w 2007347"/>
                  <a:gd name="connsiteY34" fmla="*/ 2789086 h 2918396"/>
                  <a:gd name="connsiteX35" fmla="*/ 1463891 w 2007347"/>
                  <a:gd name="connsiteY35" fmla="*/ 2415806 h 2918396"/>
                  <a:gd name="connsiteX36" fmla="*/ 1790597 w 2007347"/>
                  <a:gd name="connsiteY36" fmla="*/ 1692533 h 2918396"/>
                  <a:gd name="connsiteX37" fmla="*/ 1865937 w 2007347"/>
                  <a:gd name="connsiteY37" fmla="*/ 1439798 h 2918396"/>
                  <a:gd name="connsiteX38" fmla="*/ 1720735 w 2007347"/>
                  <a:gd name="connsiteY38" fmla="*/ 874741 h 2918396"/>
                  <a:gd name="connsiteX39" fmla="*/ 1933059 w 2007347"/>
                  <a:gd name="connsiteY39" fmla="*/ 913097 h 2918396"/>
                  <a:gd name="connsiteX40" fmla="*/ 1991962 w 2007347"/>
                  <a:gd name="connsiteY40" fmla="*/ 710361 h 2918396"/>
                  <a:gd name="connsiteX41" fmla="*/ 1659092 w 2007347"/>
                  <a:gd name="connsiteY41" fmla="*/ 171331 h 2918396"/>
                  <a:gd name="connsiteX42" fmla="*/ 1500877 w 2007347"/>
                  <a:gd name="connsiteY42" fmla="*/ 67223 h 2918396"/>
                  <a:gd name="connsiteX0" fmla="*/ 1500877 w 2007347"/>
                  <a:gd name="connsiteY0" fmla="*/ 67223 h 2918396"/>
                  <a:gd name="connsiteX1" fmla="*/ 1152254 w 2007347"/>
                  <a:gd name="connsiteY1" fmla="*/ 102 h 2918396"/>
                  <a:gd name="connsiteX2" fmla="*/ 911848 w 2007347"/>
                  <a:gd name="connsiteY2" fmla="*/ 224754 h 2918396"/>
                  <a:gd name="connsiteX3" fmla="*/ 792671 w 2007347"/>
                  <a:gd name="connsiteY3" fmla="*/ 121332 h 2918396"/>
                  <a:gd name="connsiteX4" fmla="*/ 667332 w 2007347"/>
                  <a:gd name="connsiteY4" fmla="*/ 156948 h 2918396"/>
                  <a:gd name="connsiteX5" fmla="*/ 356379 w 2007347"/>
                  <a:gd name="connsiteY5" fmla="*/ 367902 h 2918396"/>
                  <a:gd name="connsiteX6" fmla="*/ 254327 w 2007347"/>
                  <a:gd name="connsiteY6" fmla="*/ 471324 h 2918396"/>
                  <a:gd name="connsiteX7" fmla="*/ 273504 w 2007347"/>
                  <a:gd name="connsiteY7" fmla="*/ 28183 h 2918396"/>
                  <a:gd name="connsiteX8" fmla="*/ 70083 w 2007347"/>
                  <a:gd name="connsiteY8" fmla="*/ 36402 h 2918396"/>
                  <a:gd name="connsiteX9" fmla="*/ 222 w 2007347"/>
                  <a:gd name="connsiteY9" fmla="*/ 678170 h 2918396"/>
                  <a:gd name="connsiteX10" fmla="*/ 221450 w 2007347"/>
                  <a:gd name="connsiteY10" fmla="*/ 797345 h 2918396"/>
                  <a:gd name="connsiteX11" fmla="*/ 782398 w 2007347"/>
                  <a:gd name="connsiteY11" fmla="*/ 491187 h 2918396"/>
                  <a:gd name="connsiteX12" fmla="*/ 991298 w 2007347"/>
                  <a:gd name="connsiteY12" fmla="*/ 955562 h 2918396"/>
                  <a:gd name="connsiteX13" fmla="*/ 1117323 w 2007347"/>
                  <a:gd name="connsiteY13" fmla="*/ 1165147 h 2918396"/>
                  <a:gd name="connsiteX14" fmla="*/ 474870 w 2007347"/>
                  <a:gd name="connsiteY14" fmla="*/ 1417196 h 2918396"/>
                  <a:gd name="connsiteX15" fmla="*/ 322133 w 2007347"/>
                  <a:gd name="connsiteY15" fmla="*/ 1767874 h 2918396"/>
                  <a:gd name="connsiteX16" fmla="*/ 274189 w 2007347"/>
                  <a:gd name="connsiteY16" fmla="*/ 2209646 h 2918396"/>
                  <a:gd name="connsiteX17" fmla="*/ 203642 w 2007347"/>
                  <a:gd name="connsiteY17" fmla="*/ 2475394 h 2918396"/>
                  <a:gd name="connsiteX18" fmla="*/ 175561 w 2007347"/>
                  <a:gd name="connsiteY18" fmla="*/ 2500736 h 2918396"/>
                  <a:gd name="connsiteX19" fmla="*/ 172136 w 2007347"/>
                  <a:gd name="connsiteY19" fmla="*/ 2539091 h 2918396"/>
                  <a:gd name="connsiteX20" fmla="*/ 568019 w 2007347"/>
                  <a:gd name="connsiteY20" fmla="*/ 2605528 h 2918396"/>
                  <a:gd name="connsiteX21" fmla="*/ 594730 w 2007347"/>
                  <a:gd name="connsiteY21" fmla="*/ 2521968 h 2918396"/>
                  <a:gd name="connsiteX22" fmla="*/ 575553 w 2007347"/>
                  <a:gd name="connsiteY22" fmla="*/ 2345259 h 2918396"/>
                  <a:gd name="connsiteX23" fmla="*/ 608429 w 2007347"/>
                  <a:gd name="connsiteY23" fmla="*/ 2150058 h 2918396"/>
                  <a:gd name="connsiteX24" fmla="*/ 706372 w 2007347"/>
                  <a:gd name="connsiteY24" fmla="*/ 1767874 h 2918396"/>
                  <a:gd name="connsiteX25" fmla="*/ 1240608 w 2007347"/>
                  <a:gd name="connsiteY25" fmla="*/ 1608973 h 2918396"/>
                  <a:gd name="connsiteX26" fmla="*/ 1165952 w 2007347"/>
                  <a:gd name="connsiteY26" fmla="*/ 1886365 h 2918396"/>
                  <a:gd name="connsiteX27" fmla="*/ 1139240 w 2007347"/>
                  <a:gd name="connsiteY27" fmla="*/ 2050060 h 2918396"/>
                  <a:gd name="connsiteX28" fmla="*/ 1085817 w 2007347"/>
                  <a:gd name="connsiteY28" fmla="*/ 2426765 h 2918396"/>
                  <a:gd name="connsiteX29" fmla="*/ 1089733 w 2007347"/>
                  <a:gd name="connsiteY29" fmla="*/ 2501014 h 2918396"/>
                  <a:gd name="connsiteX30" fmla="*/ 1110351 w 2007347"/>
                  <a:gd name="connsiteY30" fmla="*/ 2583029 h 2918396"/>
                  <a:gd name="connsiteX31" fmla="*/ 1494014 w 2007347"/>
                  <a:gd name="connsiteY31" fmla="*/ 2824200 h 2918396"/>
                  <a:gd name="connsiteX32" fmla="*/ 1639399 w 2007347"/>
                  <a:gd name="connsiteY32" fmla="*/ 2918396 h 2918396"/>
                  <a:gd name="connsiteX33" fmla="*/ 1628785 w 2007347"/>
                  <a:gd name="connsiteY33" fmla="*/ 2889170 h 2918396"/>
                  <a:gd name="connsiteX34" fmla="*/ 1598135 w 2007347"/>
                  <a:gd name="connsiteY34" fmla="*/ 2789086 h 2918396"/>
                  <a:gd name="connsiteX35" fmla="*/ 1463891 w 2007347"/>
                  <a:gd name="connsiteY35" fmla="*/ 2415806 h 2918396"/>
                  <a:gd name="connsiteX36" fmla="*/ 1790597 w 2007347"/>
                  <a:gd name="connsiteY36" fmla="*/ 1692533 h 2918396"/>
                  <a:gd name="connsiteX37" fmla="*/ 1865937 w 2007347"/>
                  <a:gd name="connsiteY37" fmla="*/ 1439798 h 2918396"/>
                  <a:gd name="connsiteX38" fmla="*/ 1720735 w 2007347"/>
                  <a:gd name="connsiteY38" fmla="*/ 874741 h 2918396"/>
                  <a:gd name="connsiteX39" fmla="*/ 1933059 w 2007347"/>
                  <a:gd name="connsiteY39" fmla="*/ 913097 h 2918396"/>
                  <a:gd name="connsiteX40" fmla="*/ 1991962 w 2007347"/>
                  <a:gd name="connsiteY40" fmla="*/ 710361 h 2918396"/>
                  <a:gd name="connsiteX41" fmla="*/ 1659092 w 2007347"/>
                  <a:gd name="connsiteY41" fmla="*/ 171331 h 2918396"/>
                  <a:gd name="connsiteX42" fmla="*/ 1500877 w 2007347"/>
                  <a:gd name="connsiteY42" fmla="*/ 67223 h 291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07347" h="2918396">
                    <a:moveTo>
                      <a:pt x="1500877" y="67223"/>
                    </a:moveTo>
                    <a:cubicBezTo>
                      <a:pt x="1376222" y="50785"/>
                      <a:pt x="1138555" y="-2638"/>
                      <a:pt x="1152254" y="102"/>
                    </a:cubicBezTo>
                    <a:cubicBezTo>
                      <a:pt x="1087187" y="111058"/>
                      <a:pt x="1043352" y="204207"/>
                      <a:pt x="911848" y="224754"/>
                    </a:cubicBezTo>
                    <a:cubicBezTo>
                      <a:pt x="845410" y="235029"/>
                      <a:pt x="835822" y="160372"/>
                      <a:pt x="792671" y="121332"/>
                    </a:cubicBezTo>
                    <a:cubicBezTo>
                      <a:pt x="782398" y="107634"/>
                      <a:pt x="742673" y="112428"/>
                      <a:pt x="667332" y="156948"/>
                    </a:cubicBezTo>
                    <a:cubicBezTo>
                      <a:pt x="556375" y="214481"/>
                      <a:pt x="443364" y="280918"/>
                      <a:pt x="356379" y="367902"/>
                    </a:cubicBezTo>
                    <a:cubicBezTo>
                      <a:pt x="312544" y="411052"/>
                      <a:pt x="294051" y="430230"/>
                      <a:pt x="254327" y="471324"/>
                    </a:cubicBezTo>
                    <a:cubicBezTo>
                      <a:pt x="259806" y="374751"/>
                      <a:pt x="273504" y="28183"/>
                      <a:pt x="273504" y="28183"/>
                    </a:cubicBezTo>
                    <a:cubicBezTo>
                      <a:pt x="278299" y="29553"/>
                      <a:pt x="93371" y="30923"/>
                      <a:pt x="70083" y="36402"/>
                    </a:cubicBezTo>
                    <a:cubicBezTo>
                      <a:pt x="61180" y="132290"/>
                      <a:pt x="6386" y="592556"/>
                      <a:pt x="222" y="678170"/>
                    </a:cubicBezTo>
                    <a:cubicBezTo>
                      <a:pt x="-5257" y="763785"/>
                      <a:pt x="91316" y="848714"/>
                      <a:pt x="221450" y="797345"/>
                    </a:cubicBezTo>
                    <a:cubicBezTo>
                      <a:pt x="370077" y="719265"/>
                      <a:pt x="628976" y="550090"/>
                      <a:pt x="782398" y="491187"/>
                    </a:cubicBezTo>
                    <a:cubicBezTo>
                      <a:pt x="889930" y="511735"/>
                      <a:pt x="946093" y="857618"/>
                      <a:pt x="991298" y="955562"/>
                    </a:cubicBezTo>
                    <a:cubicBezTo>
                      <a:pt x="1049516" y="1080902"/>
                      <a:pt x="1089926" y="1106929"/>
                      <a:pt x="1117323" y="1165147"/>
                    </a:cubicBezTo>
                    <a:cubicBezTo>
                      <a:pt x="1028968" y="1208296"/>
                      <a:pt x="567334" y="1363088"/>
                      <a:pt x="474870" y="1417196"/>
                    </a:cubicBezTo>
                    <a:cubicBezTo>
                      <a:pt x="429666" y="1443223"/>
                      <a:pt x="334462" y="1651438"/>
                      <a:pt x="322133" y="1767874"/>
                    </a:cubicBezTo>
                    <a:cubicBezTo>
                      <a:pt x="298162" y="1839790"/>
                      <a:pt x="270764" y="2177455"/>
                      <a:pt x="274189" y="2209646"/>
                    </a:cubicBezTo>
                    <a:cubicBezTo>
                      <a:pt x="281038" y="2254165"/>
                      <a:pt x="293367" y="2408272"/>
                      <a:pt x="203642" y="2475394"/>
                    </a:cubicBezTo>
                    <a:lnTo>
                      <a:pt x="175561" y="2500736"/>
                    </a:lnTo>
                    <a:cubicBezTo>
                      <a:pt x="163233" y="2512380"/>
                      <a:pt x="161863" y="2525393"/>
                      <a:pt x="172136" y="2539091"/>
                    </a:cubicBezTo>
                    <a:cubicBezTo>
                      <a:pt x="238573" y="2538407"/>
                      <a:pt x="462541" y="2552105"/>
                      <a:pt x="568019" y="2605528"/>
                    </a:cubicBezTo>
                    <a:cubicBezTo>
                      <a:pt x="567334" y="2585665"/>
                      <a:pt x="589252" y="2544570"/>
                      <a:pt x="594730" y="2521968"/>
                    </a:cubicBezTo>
                    <a:cubicBezTo>
                      <a:pt x="606374" y="2456901"/>
                      <a:pt x="576923" y="2321287"/>
                      <a:pt x="575553" y="2345259"/>
                    </a:cubicBezTo>
                    <a:cubicBezTo>
                      <a:pt x="578293" y="2290466"/>
                      <a:pt x="610483" y="2204852"/>
                      <a:pt x="608429" y="2150058"/>
                    </a:cubicBezTo>
                    <a:cubicBezTo>
                      <a:pt x="608429" y="2128140"/>
                      <a:pt x="693359" y="1832256"/>
                      <a:pt x="706372" y="1767874"/>
                    </a:cubicBezTo>
                    <a:cubicBezTo>
                      <a:pt x="809110" y="1730889"/>
                      <a:pt x="1140610" y="1646644"/>
                      <a:pt x="1240608" y="1608973"/>
                    </a:cubicBezTo>
                    <a:cubicBezTo>
                      <a:pt x="1232389" y="1719930"/>
                      <a:pt x="1182390" y="1832942"/>
                      <a:pt x="1165952" y="1886365"/>
                    </a:cubicBezTo>
                    <a:cubicBezTo>
                      <a:pt x="1135816" y="1951432"/>
                      <a:pt x="1155678" y="1993897"/>
                      <a:pt x="1139240" y="2050060"/>
                    </a:cubicBezTo>
                    <a:cubicBezTo>
                      <a:pt x="1120062" y="2070608"/>
                      <a:pt x="1088556" y="2425395"/>
                      <a:pt x="1085817" y="2426765"/>
                    </a:cubicBezTo>
                    <a:cubicBezTo>
                      <a:pt x="1082221" y="2449367"/>
                      <a:pt x="1084233" y="2474581"/>
                      <a:pt x="1089733" y="2501014"/>
                    </a:cubicBezTo>
                    <a:lnTo>
                      <a:pt x="1110351" y="2583029"/>
                    </a:lnTo>
                    <a:lnTo>
                      <a:pt x="1494014" y="2824200"/>
                    </a:lnTo>
                    <a:lnTo>
                      <a:pt x="1639399" y="2918396"/>
                    </a:lnTo>
                    <a:lnTo>
                      <a:pt x="1628785" y="2889170"/>
                    </a:lnTo>
                    <a:cubicBezTo>
                      <a:pt x="1617484" y="2857235"/>
                      <a:pt x="1607039" y="2825044"/>
                      <a:pt x="1598135" y="2789086"/>
                    </a:cubicBezTo>
                    <a:cubicBezTo>
                      <a:pt x="1530328" y="2516489"/>
                      <a:pt x="1503616" y="2520598"/>
                      <a:pt x="1463891" y="2415806"/>
                    </a:cubicBezTo>
                    <a:cubicBezTo>
                      <a:pt x="1491288" y="2313068"/>
                      <a:pt x="1722790" y="1850749"/>
                      <a:pt x="1790597" y="1692533"/>
                    </a:cubicBezTo>
                    <a:cubicBezTo>
                      <a:pt x="1822102" y="1618562"/>
                      <a:pt x="1847445" y="1519934"/>
                      <a:pt x="1865937" y="1439798"/>
                    </a:cubicBezTo>
                    <a:cubicBezTo>
                      <a:pt x="1946758" y="1088435"/>
                      <a:pt x="1763200" y="987752"/>
                      <a:pt x="1720735" y="874741"/>
                    </a:cubicBezTo>
                    <a:cubicBezTo>
                      <a:pt x="1772104" y="904193"/>
                      <a:pt x="1889910" y="934329"/>
                      <a:pt x="1933059" y="913097"/>
                    </a:cubicBezTo>
                    <a:cubicBezTo>
                      <a:pt x="2031688" y="864468"/>
                      <a:pt x="2009770" y="805565"/>
                      <a:pt x="1991962" y="710361"/>
                    </a:cubicBezTo>
                    <a:cubicBezTo>
                      <a:pt x="1956347" y="519269"/>
                      <a:pt x="1807035" y="291192"/>
                      <a:pt x="1659092" y="171331"/>
                    </a:cubicBezTo>
                    <a:cubicBezTo>
                      <a:pt x="1620052" y="139825"/>
                      <a:pt x="1554985" y="74073"/>
                      <a:pt x="1500877" y="67223"/>
                    </a:cubicBezTo>
                    <a:close/>
                  </a:path>
                </a:pathLst>
              </a:custGeom>
              <a:solidFill>
                <a:schemeClr val="tx1">
                  <a:lumMod val="75000"/>
                  <a:lumOff val="25000"/>
                </a:schemeClr>
              </a:solidFill>
              <a:ln w="9484" cap="flat">
                <a:noFill/>
                <a:prstDash val="solid"/>
                <a:miter/>
              </a:ln>
            </p:spPr>
            <p:txBody>
              <a:bodyPr wrap="square" rtlCol="0" anchor="ctr">
                <a:noAutofit/>
              </a:bodyPr>
              <a:lstStyle/>
              <a:p>
                <a:endParaRPr lang="en-US"/>
              </a:p>
            </p:txBody>
          </p:sp>
          <p:sp>
            <p:nvSpPr>
              <p:cNvPr id="37" name="Freeform: Shape 36">
                <a:extLst>
                  <a:ext uri="{FF2B5EF4-FFF2-40B4-BE49-F238E27FC236}">
                    <a16:creationId xmlns:a16="http://schemas.microsoft.com/office/drawing/2014/main" id="{FBA07EF8-F0BF-480B-82EA-BE16B7066AFC}"/>
                  </a:ext>
                </a:extLst>
              </p:cNvPr>
              <p:cNvSpPr/>
              <p:nvPr/>
            </p:nvSpPr>
            <p:spPr>
              <a:xfrm rot="739140" flipH="1">
                <a:off x="3432666" y="2249580"/>
                <a:ext cx="267118" cy="89040"/>
              </a:xfrm>
              <a:custGeom>
                <a:avLst/>
                <a:gdLst>
                  <a:gd name="connsiteX0" fmla="*/ 377522 w 369933"/>
                  <a:gd name="connsiteY0" fmla="*/ 28864 h 123311"/>
                  <a:gd name="connsiteX1" fmla="*/ 338632 w 369933"/>
                  <a:gd name="connsiteY1" fmla="*/ 407 h 123311"/>
                  <a:gd name="connsiteX2" fmla="*/ 147973 w 369933"/>
                  <a:gd name="connsiteY2" fmla="*/ 27915 h 123311"/>
                  <a:gd name="connsiteX3" fmla="*/ 140385 w 369933"/>
                  <a:gd name="connsiteY3" fmla="*/ 29813 h 123311"/>
                  <a:gd name="connsiteX4" fmla="*/ 125208 w 369933"/>
                  <a:gd name="connsiteY4" fmla="*/ 26967 h 123311"/>
                  <a:gd name="connsiteX5" fmla="*/ 24662 w 369933"/>
                  <a:gd name="connsiteY5" fmla="*/ 34555 h 123311"/>
                  <a:gd name="connsiteX6" fmla="*/ 0 w 369933"/>
                  <a:gd name="connsiteY6" fmla="*/ 77240 h 123311"/>
                  <a:gd name="connsiteX7" fmla="*/ 22765 w 369933"/>
                  <a:gd name="connsiteY7" fmla="*/ 118027 h 123311"/>
                  <a:gd name="connsiteX8" fmla="*/ 74935 w 369933"/>
                  <a:gd name="connsiteY8" fmla="*/ 128461 h 123311"/>
                  <a:gd name="connsiteX9" fmla="*/ 143231 w 369933"/>
                  <a:gd name="connsiteY9" fmla="*/ 101902 h 123311"/>
                  <a:gd name="connsiteX10" fmla="*/ 201092 w 369933"/>
                  <a:gd name="connsiteY10" fmla="*/ 89571 h 123311"/>
                  <a:gd name="connsiteX11" fmla="*/ 349066 w 369933"/>
                  <a:gd name="connsiteY11" fmla="*/ 68703 h 123311"/>
                  <a:gd name="connsiteX12" fmla="*/ 377522 w 369933"/>
                  <a:gd name="connsiteY12" fmla="*/ 28864 h 123311"/>
                  <a:gd name="connsiteX13" fmla="*/ 49324 w 369933"/>
                  <a:gd name="connsiteY13" fmla="*/ 113285 h 123311"/>
                  <a:gd name="connsiteX14" fmla="*/ 12331 w 369933"/>
                  <a:gd name="connsiteY14" fmla="*/ 76291 h 123311"/>
                  <a:gd name="connsiteX15" fmla="*/ 49324 w 369933"/>
                  <a:gd name="connsiteY15" fmla="*/ 39298 h 123311"/>
                  <a:gd name="connsiteX16" fmla="*/ 86318 w 369933"/>
                  <a:gd name="connsiteY16" fmla="*/ 76291 h 123311"/>
                  <a:gd name="connsiteX17" fmla="*/ 49324 w 369933"/>
                  <a:gd name="connsiteY17" fmla="*/ 113285 h 12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9933" h="123311">
                    <a:moveTo>
                      <a:pt x="377522" y="28864"/>
                    </a:moveTo>
                    <a:cubicBezTo>
                      <a:pt x="374676" y="9893"/>
                      <a:pt x="357602" y="-2438"/>
                      <a:pt x="338632" y="407"/>
                    </a:cubicBezTo>
                    <a:lnTo>
                      <a:pt x="147973" y="27915"/>
                    </a:lnTo>
                    <a:cubicBezTo>
                      <a:pt x="145128" y="27915"/>
                      <a:pt x="143231" y="28864"/>
                      <a:pt x="140385" y="29813"/>
                    </a:cubicBezTo>
                    <a:cubicBezTo>
                      <a:pt x="135642" y="28864"/>
                      <a:pt x="129951" y="27915"/>
                      <a:pt x="125208" y="26967"/>
                    </a:cubicBezTo>
                    <a:cubicBezTo>
                      <a:pt x="91061" y="18430"/>
                      <a:pt x="55964" y="9893"/>
                      <a:pt x="24662" y="34555"/>
                    </a:cubicBezTo>
                    <a:cubicBezTo>
                      <a:pt x="10434" y="43092"/>
                      <a:pt x="0" y="58269"/>
                      <a:pt x="0" y="77240"/>
                    </a:cubicBezTo>
                    <a:cubicBezTo>
                      <a:pt x="0" y="94314"/>
                      <a:pt x="8537" y="109490"/>
                      <a:pt x="22765" y="118027"/>
                    </a:cubicBezTo>
                    <a:cubicBezTo>
                      <a:pt x="36993" y="134153"/>
                      <a:pt x="55016" y="136050"/>
                      <a:pt x="74935" y="128461"/>
                    </a:cubicBezTo>
                    <a:cubicBezTo>
                      <a:pt x="99598" y="125616"/>
                      <a:pt x="120466" y="110439"/>
                      <a:pt x="143231" y="101902"/>
                    </a:cubicBezTo>
                    <a:cubicBezTo>
                      <a:pt x="162202" y="96211"/>
                      <a:pt x="181173" y="92417"/>
                      <a:pt x="201092" y="89571"/>
                    </a:cubicBezTo>
                    <a:lnTo>
                      <a:pt x="349066" y="68703"/>
                    </a:lnTo>
                    <a:cubicBezTo>
                      <a:pt x="367088" y="64909"/>
                      <a:pt x="380368" y="47835"/>
                      <a:pt x="377522" y="28864"/>
                    </a:cubicBezTo>
                    <a:close/>
                    <a:moveTo>
                      <a:pt x="49324" y="113285"/>
                    </a:moveTo>
                    <a:cubicBezTo>
                      <a:pt x="28456" y="113285"/>
                      <a:pt x="12331" y="97159"/>
                      <a:pt x="12331" y="76291"/>
                    </a:cubicBezTo>
                    <a:cubicBezTo>
                      <a:pt x="12331" y="55423"/>
                      <a:pt x="28456" y="39298"/>
                      <a:pt x="49324" y="39298"/>
                    </a:cubicBezTo>
                    <a:cubicBezTo>
                      <a:pt x="70193" y="39298"/>
                      <a:pt x="86318" y="55423"/>
                      <a:pt x="86318" y="76291"/>
                    </a:cubicBezTo>
                    <a:cubicBezTo>
                      <a:pt x="86318" y="97159"/>
                      <a:pt x="70193" y="113285"/>
                      <a:pt x="49324" y="113285"/>
                    </a:cubicBezTo>
                    <a:close/>
                  </a:path>
                </a:pathLst>
              </a:custGeom>
              <a:solidFill>
                <a:srgbClr val="0B0907"/>
              </a:solidFill>
              <a:ln w="948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1D7A5159-CB10-4306-8107-40F857710624}"/>
                  </a:ext>
                </a:extLst>
              </p:cNvPr>
              <p:cNvSpPr/>
              <p:nvPr/>
            </p:nvSpPr>
            <p:spPr>
              <a:xfrm rot="739140" flipH="1">
                <a:off x="3384518" y="2224808"/>
                <a:ext cx="246571" cy="328762"/>
              </a:xfrm>
              <a:custGeom>
                <a:avLst/>
                <a:gdLst>
                  <a:gd name="connsiteX0" fmla="*/ 345545 w 341477"/>
                  <a:gd name="connsiteY0" fmla="*/ 348679 h 455302"/>
                  <a:gd name="connsiteX1" fmla="*/ 323728 w 341477"/>
                  <a:gd name="connsiteY1" fmla="*/ 226316 h 455302"/>
                  <a:gd name="connsiteX2" fmla="*/ 288632 w 341477"/>
                  <a:gd name="connsiteY2" fmla="*/ 90674 h 455302"/>
                  <a:gd name="connsiteX3" fmla="*/ 261124 w 341477"/>
                  <a:gd name="connsiteY3" fmla="*/ 28070 h 455302"/>
                  <a:gd name="connsiteX4" fmla="*/ 241205 w 341477"/>
                  <a:gd name="connsiteY4" fmla="*/ 10047 h 455302"/>
                  <a:gd name="connsiteX5" fmla="*/ 210851 w 341477"/>
                  <a:gd name="connsiteY5" fmla="*/ 562 h 455302"/>
                  <a:gd name="connsiteX6" fmla="*/ 152041 w 341477"/>
                  <a:gd name="connsiteY6" fmla="*/ 3407 h 455302"/>
                  <a:gd name="connsiteX7" fmla="*/ 117893 w 341477"/>
                  <a:gd name="connsiteY7" fmla="*/ 12893 h 455302"/>
                  <a:gd name="connsiteX8" fmla="*/ 104614 w 341477"/>
                  <a:gd name="connsiteY8" fmla="*/ 29018 h 455302"/>
                  <a:gd name="connsiteX9" fmla="*/ 98922 w 341477"/>
                  <a:gd name="connsiteY9" fmla="*/ 42298 h 455302"/>
                  <a:gd name="connsiteX10" fmla="*/ 102717 w 341477"/>
                  <a:gd name="connsiteY10" fmla="*/ 65063 h 455302"/>
                  <a:gd name="connsiteX11" fmla="*/ 158681 w 341477"/>
                  <a:gd name="connsiteY11" fmla="*/ 54629 h 455302"/>
                  <a:gd name="connsiteX12" fmla="*/ 170064 w 341477"/>
                  <a:gd name="connsiteY12" fmla="*/ 68857 h 455302"/>
                  <a:gd name="connsiteX13" fmla="*/ 165321 w 341477"/>
                  <a:gd name="connsiteY13" fmla="*/ 103953 h 455302"/>
                  <a:gd name="connsiteX14" fmla="*/ 78054 w 341477"/>
                  <a:gd name="connsiteY14" fmla="*/ 119130 h 455302"/>
                  <a:gd name="connsiteX15" fmla="*/ 66672 w 341477"/>
                  <a:gd name="connsiteY15" fmla="*/ 142844 h 455302"/>
                  <a:gd name="connsiteX16" fmla="*/ 36318 w 341477"/>
                  <a:gd name="connsiteY16" fmla="*/ 157072 h 455302"/>
                  <a:gd name="connsiteX17" fmla="*/ 26833 w 341477"/>
                  <a:gd name="connsiteY17" fmla="*/ 182683 h 455302"/>
                  <a:gd name="connsiteX18" fmla="*/ 5016 w 341477"/>
                  <a:gd name="connsiteY18" fmla="*/ 190271 h 455302"/>
                  <a:gd name="connsiteX19" fmla="*/ 2171 w 341477"/>
                  <a:gd name="connsiteY19" fmla="*/ 224419 h 455302"/>
                  <a:gd name="connsiteX20" fmla="*/ 57186 w 341477"/>
                  <a:gd name="connsiteY20" fmla="*/ 371444 h 455302"/>
                  <a:gd name="connsiteX21" fmla="*/ 67620 w 341477"/>
                  <a:gd name="connsiteY21" fmla="*/ 397055 h 455302"/>
                  <a:gd name="connsiteX22" fmla="*/ 71415 w 341477"/>
                  <a:gd name="connsiteY22" fmla="*/ 424563 h 455302"/>
                  <a:gd name="connsiteX23" fmla="*/ 86591 w 341477"/>
                  <a:gd name="connsiteY23" fmla="*/ 426460 h 455302"/>
                  <a:gd name="connsiteX24" fmla="*/ 97025 w 341477"/>
                  <a:gd name="connsiteY24" fmla="*/ 435945 h 455302"/>
                  <a:gd name="connsiteX25" fmla="*/ 121688 w 341477"/>
                  <a:gd name="connsiteY25" fmla="*/ 454916 h 455302"/>
                  <a:gd name="connsiteX26" fmla="*/ 317088 w 341477"/>
                  <a:gd name="connsiteY26" fmla="*/ 438791 h 455302"/>
                  <a:gd name="connsiteX27" fmla="*/ 345545 w 341477"/>
                  <a:gd name="connsiteY27" fmla="*/ 415077 h 455302"/>
                  <a:gd name="connsiteX28" fmla="*/ 345545 w 341477"/>
                  <a:gd name="connsiteY28" fmla="*/ 348679 h 45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1477" h="455302">
                    <a:moveTo>
                      <a:pt x="345545" y="348679"/>
                    </a:moveTo>
                    <a:cubicBezTo>
                      <a:pt x="343648" y="306943"/>
                      <a:pt x="332265" y="267104"/>
                      <a:pt x="323728" y="226316"/>
                    </a:cubicBezTo>
                    <a:cubicBezTo>
                      <a:pt x="318986" y="202602"/>
                      <a:pt x="292426" y="112490"/>
                      <a:pt x="288632" y="90674"/>
                    </a:cubicBezTo>
                    <a:cubicBezTo>
                      <a:pt x="283889" y="66960"/>
                      <a:pt x="279147" y="44195"/>
                      <a:pt x="261124" y="28070"/>
                    </a:cubicBezTo>
                    <a:cubicBezTo>
                      <a:pt x="254484" y="20481"/>
                      <a:pt x="248793" y="17636"/>
                      <a:pt x="241205" y="10047"/>
                    </a:cubicBezTo>
                    <a:cubicBezTo>
                      <a:pt x="232668" y="1510"/>
                      <a:pt x="218439" y="-1335"/>
                      <a:pt x="210851" y="562"/>
                    </a:cubicBezTo>
                    <a:cubicBezTo>
                      <a:pt x="194726" y="1510"/>
                      <a:pt x="178600" y="2459"/>
                      <a:pt x="152041" y="3407"/>
                    </a:cubicBezTo>
                    <a:cubicBezTo>
                      <a:pt x="139710" y="3407"/>
                      <a:pt x="124533" y="7202"/>
                      <a:pt x="117893" y="12893"/>
                    </a:cubicBezTo>
                    <a:cubicBezTo>
                      <a:pt x="111254" y="17636"/>
                      <a:pt x="109356" y="23327"/>
                      <a:pt x="104614" y="29018"/>
                    </a:cubicBezTo>
                    <a:cubicBezTo>
                      <a:pt x="101768" y="32812"/>
                      <a:pt x="101768" y="38504"/>
                      <a:pt x="98922" y="42298"/>
                    </a:cubicBezTo>
                    <a:cubicBezTo>
                      <a:pt x="96077" y="47041"/>
                      <a:pt x="99871" y="61269"/>
                      <a:pt x="102717" y="65063"/>
                    </a:cubicBezTo>
                    <a:cubicBezTo>
                      <a:pt x="122636" y="69806"/>
                      <a:pt x="141607" y="57475"/>
                      <a:pt x="158681" y="54629"/>
                    </a:cubicBezTo>
                    <a:cubicBezTo>
                      <a:pt x="171961" y="52732"/>
                      <a:pt x="171012" y="55578"/>
                      <a:pt x="170064" y="68857"/>
                    </a:cubicBezTo>
                    <a:cubicBezTo>
                      <a:pt x="170064" y="81188"/>
                      <a:pt x="166269" y="92571"/>
                      <a:pt x="165321" y="103953"/>
                    </a:cubicBezTo>
                    <a:cubicBezTo>
                      <a:pt x="156784" y="105850"/>
                      <a:pt x="107459" y="114387"/>
                      <a:pt x="78054" y="119130"/>
                    </a:cubicBezTo>
                    <a:cubicBezTo>
                      <a:pt x="67620" y="123873"/>
                      <a:pt x="73312" y="134307"/>
                      <a:pt x="66672" y="142844"/>
                    </a:cubicBezTo>
                    <a:cubicBezTo>
                      <a:pt x="59083" y="151381"/>
                      <a:pt x="41061" y="150432"/>
                      <a:pt x="36318" y="157072"/>
                    </a:cubicBezTo>
                    <a:cubicBezTo>
                      <a:pt x="30627" y="164661"/>
                      <a:pt x="27781" y="173197"/>
                      <a:pt x="26833" y="182683"/>
                    </a:cubicBezTo>
                    <a:cubicBezTo>
                      <a:pt x="24936" y="184580"/>
                      <a:pt x="12605" y="180786"/>
                      <a:pt x="5016" y="190271"/>
                    </a:cubicBezTo>
                    <a:cubicBezTo>
                      <a:pt x="-1624" y="200705"/>
                      <a:pt x="-675" y="213985"/>
                      <a:pt x="2171" y="224419"/>
                    </a:cubicBezTo>
                    <a:cubicBezTo>
                      <a:pt x="5016" y="235802"/>
                      <a:pt x="49598" y="354370"/>
                      <a:pt x="57186" y="371444"/>
                    </a:cubicBezTo>
                    <a:cubicBezTo>
                      <a:pt x="60981" y="379981"/>
                      <a:pt x="64775" y="388518"/>
                      <a:pt x="67620" y="397055"/>
                    </a:cubicBezTo>
                    <a:cubicBezTo>
                      <a:pt x="69517" y="405592"/>
                      <a:pt x="70466" y="414128"/>
                      <a:pt x="71415" y="424563"/>
                    </a:cubicBezTo>
                    <a:cubicBezTo>
                      <a:pt x="75209" y="428357"/>
                      <a:pt x="81849" y="424563"/>
                      <a:pt x="86591" y="426460"/>
                    </a:cubicBezTo>
                    <a:cubicBezTo>
                      <a:pt x="91334" y="427408"/>
                      <a:pt x="94180" y="432151"/>
                      <a:pt x="97025" y="435945"/>
                    </a:cubicBezTo>
                    <a:cubicBezTo>
                      <a:pt x="104614" y="444482"/>
                      <a:pt x="111254" y="451122"/>
                      <a:pt x="121688" y="454916"/>
                    </a:cubicBezTo>
                    <a:cubicBezTo>
                      <a:pt x="134019" y="458710"/>
                      <a:pt x="247844" y="473887"/>
                      <a:pt x="317088" y="438791"/>
                    </a:cubicBezTo>
                    <a:cubicBezTo>
                      <a:pt x="328471" y="433099"/>
                      <a:pt x="329420" y="419820"/>
                      <a:pt x="345545" y="415077"/>
                    </a:cubicBezTo>
                    <a:cubicBezTo>
                      <a:pt x="344596" y="383775"/>
                      <a:pt x="346493" y="371444"/>
                      <a:pt x="345545" y="348679"/>
                    </a:cubicBezTo>
                    <a:close/>
                  </a:path>
                </a:pathLst>
              </a:custGeom>
              <a:solidFill>
                <a:srgbClr val="FDCE98"/>
              </a:solidFill>
              <a:ln w="948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74" name="Freeform: Shape 73">
                <a:extLst>
                  <a:ext uri="{FF2B5EF4-FFF2-40B4-BE49-F238E27FC236}">
                    <a16:creationId xmlns:a16="http://schemas.microsoft.com/office/drawing/2014/main" id="{09348695-8C92-4756-A56C-873F91BDD331}"/>
                  </a:ext>
                </a:extLst>
              </p:cNvPr>
              <p:cNvSpPr/>
              <p:nvPr/>
            </p:nvSpPr>
            <p:spPr>
              <a:xfrm rot="739140" flipH="1">
                <a:off x="810119" y="1920919"/>
                <a:ext cx="1672157" cy="1815955"/>
              </a:xfrm>
              <a:custGeom>
                <a:avLst/>
                <a:gdLst>
                  <a:gd name="connsiteX0" fmla="*/ 635481 w 1672157"/>
                  <a:gd name="connsiteY0" fmla="*/ 17286 h 1815955"/>
                  <a:gd name="connsiteX1" fmla="*/ 336659 w 1672157"/>
                  <a:gd name="connsiteY1" fmla="*/ 16551 h 1815955"/>
                  <a:gd name="connsiteX2" fmla="*/ 172279 w 1672157"/>
                  <a:gd name="connsiteY2" fmla="*/ 313121 h 1815955"/>
                  <a:gd name="connsiteX3" fmla="*/ 99678 w 1672157"/>
                  <a:gd name="connsiteY3" fmla="*/ 732290 h 1815955"/>
                  <a:gd name="connsiteX4" fmla="*/ 99677 w 1672157"/>
                  <a:gd name="connsiteY4" fmla="*/ 732976 h 1815955"/>
                  <a:gd name="connsiteX5" fmla="*/ 29131 w 1672157"/>
                  <a:gd name="connsiteY5" fmla="*/ 789139 h 1815955"/>
                  <a:gd name="connsiteX6" fmla="*/ 22966 w 1672157"/>
                  <a:gd name="connsiteY6" fmla="*/ 884343 h 1815955"/>
                  <a:gd name="connsiteX7" fmla="*/ 88033 w 1672157"/>
                  <a:gd name="connsiteY7" fmla="*/ 941191 h 1815955"/>
                  <a:gd name="connsiteX8" fmla="*/ 116801 w 1672157"/>
                  <a:gd name="connsiteY8" fmla="*/ 995300 h 1815955"/>
                  <a:gd name="connsiteX9" fmla="*/ 183922 w 1672157"/>
                  <a:gd name="connsiteY9" fmla="*/ 1046668 h 1815955"/>
                  <a:gd name="connsiteX10" fmla="*/ 233237 w 1672157"/>
                  <a:gd name="connsiteY10" fmla="*/ 1006258 h 1815955"/>
                  <a:gd name="connsiteX11" fmla="*/ 257209 w 1672157"/>
                  <a:gd name="connsiteY11" fmla="*/ 845302 h 1815955"/>
                  <a:gd name="connsiteX12" fmla="*/ 345563 w 1672157"/>
                  <a:gd name="connsiteY12" fmla="*/ 368599 h 1815955"/>
                  <a:gd name="connsiteX13" fmla="*/ 448392 w 1672157"/>
                  <a:gd name="connsiteY13" fmla="*/ 253736 h 1815955"/>
                  <a:gd name="connsiteX14" fmla="*/ 693940 w 1672157"/>
                  <a:gd name="connsiteY14" fmla="*/ 1062166 h 1815955"/>
                  <a:gd name="connsiteX15" fmla="*/ 1019217 w 1672157"/>
                  <a:gd name="connsiteY15" fmla="*/ 1755942 h 1815955"/>
                  <a:gd name="connsiteX16" fmla="*/ 1259519 w 1672157"/>
                  <a:gd name="connsiteY16" fmla="*/ 1803181 h 1815955"/>
                  <a:gd name="connsiteX17" fmla="*/ 1386291 w 1672157"/>
                  <a:gd name="connsiteY17" fmla="*/ 1815955 h 1815955"/>
                  <a:gd name="connsiteX18" fmla="*/ 1388728 w 1672157"/>
                  <a:gd name="connsiteY18" fmla="*/ 1811977 h 1815955"/>
                  <a:gd name="connsiteX19" fmla="*/ 1672157 w 1672157"/>
                  <a:gd name="connsiteY19" fmla="*/ 1344721 h 1815955"/>
                  <a:gd name="connsiteX20" fmla="*/ 1664993 w 1672157"/>
                  <a:gd name="connsiteY20" fmla="*/ 1323699 h 1815955"/>
                  <a:gd name="connsiteX21" fmla="*/ 1632524 w 1672157"/>
                  <a:gd name="connsiteY21" fmla="*/ 1230226 h 1815955"/>
                  <a:gd name="connsiteX22" fmla="*/ 1093493 w 1672157"/>
                  <a:gd name="connsiteY22" fmla="*/ 240520 h 1815955"/>
                  <a:gd name="connsiteX23" fmla="*/ 635481 w 1672157"/>
                  <a:gd name="connsiteY23" fmla="*/ 17286 h 1815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72157" h="1815955">
                    <a:moveTo>
                      <a:pt x="635481" y="17286"/>
                    </a:moveTo>
                    <a:cubicBezTo>
                      <a:pt x="534140" y="-4125"/>
                      <a:pt x="431691" y="-7078"/>
                      <a:pt x="336659" y="16551"/>
                    </a:cubicBezTo>
                    <a:cubicBezTo>
                      <a:pt x="237346" y="41208"/>
                      <a:pt x="11323" y="239834"/>
                      <a:pt x="172279" y="313121"/>
                    </a:cubicBezTo>
                    <a:cubicBezTo>
                      <a:pt x="168169" y="316545"/>
                      <a:pt x="109951" y="717222"/>
                      <a:pt x="99678" y="732290"/>
                    </a:cubicBezTo>
                    <a:lnTo>
                      <a:pt x="99677" y="732976"/>
                    </a:lnTo>
                    <a:cubicBezTo>
                      <a:pt x="96938" y="741194"/>
                      <a:pt x="46939" y="775441"/>
                      <a:pt x="29131" y="789139"/>
                    </a:cubicBezTo>
                    <a:cubicBezTo>
                      <a:pt x="-7170" y="815851"/>
                      <a:pt x="-9910" y="853521"/>
                      <a:pt x="22966" y="884343"/>
                    </a:cubicBezTo>
                    <a:cubicBezTo>
                      <a:pt x="44199" y="904205"/>
                      <a:pt x="65431" y="923383"/>
                      <a:pt x="88033" y="941191"/>
                    </a:cubicBezTo>
                    <a:cubicBezTo>
                      <a:pt x="105842" y="955574"/>
                      <a:pt x="114060" y="973382"/>
                      <a:pt x="116801" y="995300"/>
                    </a:cubicBezTo>
                    <a:cubicBezTo>
                      <a:pt x="118855" y="1010367"/>
                      <a:pt x="167484" y="1044613"/>
                      <a:pt x="183922" y="1046668"/>
                    </a:cubicBezTo>
                    <a:cubicBezTo>
                      <a:pt x="216113" y="1050778"/>
                      <a:pt x="230496" y="1037764"/>
                      <a:pt x="233237" y="1006258"/>
                    </a:cubicBezTo>
                    <a:cubicBezTo>
                      <a:pt x="236661" y="969957"/>
                      <a:pt x="243510" y="860370"/>
                      <a:pt x="257209" y="845302"/>
                    </a:cubicBezTo>
                    <a:cubicBezTo>
                      <a:pt x="254469" y="843247"/>
                      <a:pt x="345563" y="395311"/>
                      <a:pt x="345563" y="368599"/>
                    </a:cubicBezTo>
                    <a:cubicBezTo>
                      <a:pt x="352412" y="376133"/>
                      <a:pt x="370734" y="310204"/>
                      <a:pt x="448392" y="253736"/>
                    </a:cubicBezTo>
                    <a:cubicBezTo>
                      <a:pt x="737270" y="269049"/>
                      <a:pt x="1323867" y="1317501"/>
                      <a:pt x="693940" y="1062166"/>
                    </a:cubicBezTo>
                    <a:cubicBezTo>
                      <a:pt x="1056540" y="1626744"/>
                      <a:pt x="626544" y="1594684"/>
                      <a:pt x="1019217" y="1755942"/>
                    </a:cubicBezTo>
                    <a:cubicBezTo>
                      <a:pt x="1071956" y="1775805"/>
                      <a:pt x="1164496" y="1791633"/>
                      <a:pt x="1259519" y="1803181"/>
                    </a:cubicBezTo>
                    <a:lnTo>
                      <a:pt x="1386291" y="1815955"/>
                    </a:lnTo>
                    <a:lnTo>
                      <a:pt x="1388728" y="1811977"/>
                    </a:lnTo>
                    <a:lnTo>
                      <a:pt x="1672157" y="1344721"/>
                    </a:lnTo>
                    <a:lnTo>
                      <a:pt x="1664993" y="1323699"/>
                    </a:lnTo>
                    <a:cubicBezTo>
                      <a:pt x="1653446" y="1291013"/>
                      <a:pt x="1642198" y="1259506"/>
                      <a:pt x="1632524" y="1230226"/>
                    </a:cubicBezTo>
                    <a:cubicBezTo>
                      <a:pt x="1518827" y="885712"/>
                      <a:pt x="1385953" y="479556"/>
                      <a:pt x="1093493" y="240520"/>
                    </a:cubicBezTo>
                    <a:cubicBezTo>
                      <a:pt x="970208" y="139922"/>
                      <a:pt x="804383" y="52969"/>
                      <a:pt x="635481" y="17286"/>
                    </a:cubicBezTo>
                    <a:close/>
                  </a:path>
                </a:pathLst>
              </a:custGeom>
              <a:solidFill>
                <a:schemeClr val="bg1">
                  <a:lumMod val="65000"/>
                </a:schemeClr>
              </a:solidFill>
              <a:ln w="9484" cap="flat">
                <a:noFill/>
                <a:prstDash val="solid"/>
                <a:miter/>
              </a:ln>
            </p:spPr>
            <p:txBody>
              <a:bodyPr wrap="square" rtlCol="0" anchor="ctr">
                <a:noAutofit/>
              </a:bodyPr>
              <a:lstStyle/>
              <a:p>
                <a:endParaRPr lang="en-US"/>
              </a:p>
            </p:txBody>
          </p:sp>
          <p:sp>
            <p:nvSpPr>
              <p:cNvPr id="40" name="Freeform: Shape 39">
                <a:extLst>
                  <a:ext uri="{FF2B5EF4-FFF2-40B4-BE49-F238E27FC236}">
                    <a16:creationId xmlns:a16="http://schemas.microsoft.com/office/drawing/2014/main" id="{D0A7BD46-6C88-4E1B-80A9-DB1D5E7EDCDE}"/>
                  </a:ext>
                </a:extLst>
              </p:cNvPr>
              <p:cNvSpPr/>
              <p:nvPr/>
            </p:nvSpPr>
            <p:spPr>
              <a:xfrm rot="739140" flipH="1">
                <a:off x="2478563" y="4905369"/>
                <a:ext cx="671220" cy="315061"/>
              </a:xfrm>
              <a:custGeom>
                <a:avLst/>
                <a:gdLst>
                  <a:gd name="connsiteX0" fmla="*/ 356420 w 929576"/>
                  <a:gd name="connsiteY0" fmla="*/ 57585 h 436331"/>
                  <a:gd name="connsiteX1" fmla="*/ 403847 w 929576"/>
                  <a:gd name="connsiteY1" fmla="*/ 9209 h 436331"/>
                  <a:gd name="connsiteX2" fmla="*/ 429458 w 929576"/>
                  <a:gd name="connsiteY2" fmla="*/ 672 h 436331"/>
                  <a:gd name="connsiteX3" fmla="*/ 874327 w 929576"/>
                  <a:gd name="connsiteY3" fmla="*/ 96476 h 436331"/>
                  <a:gd name="connsiteX4" fmla="*/ 902784 w 929576"/>
                  <a:gd name="connsiteY4" fmla="*/ 130623 h 436331"/>
                  <a:gd name="connsiteX5" fmla="*/ 930291 w 929576"/>
                  <a:gd name="connsiteY5" fmla="*/ 313693 h 436331"/>
                  <a:gd name="connsiteX6" fmla="*/ 933137 w 929576"/>
                  <a:gd name="connsiteY6" fmla="*/ 384834 h 436331"/>
                  <a:gd name="connsiteX7" fmla="*/ 877173 w 929576"/>
                  <a:gd name="connsiteY7" fmla="*/ 418033 h 436331"/>
                  <a:gd name="connsiteX8" fmla="*/ 531901 w 929576"/>
                  <a:gd name="connsiteY8" fmla="*/ 422776 h 436331"/>
                  <a:gd name="connsiteX9" fmla="*/ 142048 w 929576"/>
                  <a:gd name="connsiteY9" fmla="*/ 444593 h 436331"/>
                  <a:gd name="connsiteX10" fmla="*/ 40554 w 929576"/>
                  <a:gd name="connsiteY10" fmla="*/ 419931 h 436331"/>
                  <a:gd name="connsiteX11" fmla="*/ 1663 w 929576"/>
                  <a:gd name="connsiteY11" fmla="*/ 312745 h 436331"/>
                  <a:gd name="connsiteX12" fmla="*/ 1663 w 929576"/>
                  <a:gd name="connsiteY12" fmla="*/ 312745 h 436331"/>
                  <a:gd name="connsiteX13" fmla="*/ 30120 w 929576"/>
                  <a:gd name="connsiteY13" fmla="*/ 271957 h 436331"/>
                  <a:gd name="connsiteX14" fmla="*/ 87981 w 929576"/>
                  <a:gd name="connsiteY14" fmla="*/ 256780 h 436331"/>
                  <a:gd name="connsiteX15" fmla="*/ 198961 w 929576"/>
                  <a:gd name="connsiteY15" fmla="*/ 213147 h 436331"/>
                  <a:gd name="connsiteX16" fmla="*/ 284330 w 929576"/>
                  <a:gd name="connsiteY16" fmla="*/ 137263 h 436331"/>
                  <a:gd name="connsiteX17" fmla="*/ 356420 w 929576"/>
                  <a:gd name="connsiteY17" fmla="*/ 57585 h 4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9576" h="436331">
                    <a:moveTo>
                      <a:pt x="356420" y="57585"/>
                    </a:moveTo>
                    <a:cubicBezTo>
                      <a:pt x="375391" y="44306"/>
                      <a:pt x="389619" y="26283"/>
                      <a:pt x="403847" y="9209"/>
                    </a:cubicBezTo>
                    <a:cubicBezTo>
                      <a:pt x="411436" y="672"/>
                      <a:pt x="418076" y="-1225"/>
                      <a:pt x="429458" y="672"/>
                    </a:cubicBezTo>
                    <a:cubicBezTo>
                      <a:pt x="577432" y="32923"/>
                      <a:pt x="725405" y="66122"/>
                      <a:pt x="874327" y="96476"/>
                    </a:cubicBezTo>
                    <a:cubicBezTo>
                      <a:pt x="896144" y="101219"/>
                      <a:pt x="898989" y="114498"/>
                      <a:pt x="902784" y="130623"/>
                    </a:cubicBezTo>
                    <a:cubicBezTo>
                      <a:pt x="912269" y="191331"/>
                      <a:pt x="924600" y="252037"/>
                      <a:pt x="930291" y="313693"/>
                    </a:cubicBezTo>
                    <a:cubicBezTo>
                      <a:pt x="933137" y="342149"/>
                      <a:pt x="929343" y="359223"/>
                      <a:pt x="933137" y="384834"/>
                    </a:cubicBezTo>
                    <a:cubicBezTo>
                      <a:pt x="933137" y="410445"/>
                      <a:pt x="891401" y="415188"/>
                      <a:pt x="877173" y="418033"/>
                    </a:cubicBezTo>
                    <a:cubicBezTo>
                      <a:pt x="804135" y="430364"/>
                      <a:pt x="560358" y="423725"/>
                      <a:pt x="531901" y="422776"/>
                    </a:cubicBezTo>
                    <a:cubicBezTo>
                      <a:pt x="456966" y="420879"/>
                      <a:pt x="216983" y="451232"/>
                      <a:pt x="142048" y="444593"/>
                    </a:cubicBezTo>
                    <a:cubicBezTo>
                      <a:pt x="113592" y="441747"/>
                      <a:pt x="79444" y="438901"/>
                      <a:pt x="40554" y="419931"/>
                    </a:cubicBezTo>
                    <a:cubicBezTo>
                      <a:pt x="-3080" y="395268"/>
                      <a:pt x="-2131" y="354480"/>
                      <a:pt x="1663" y="312745"/>
                    </a:cubicBezTo>
                    <a:lnTo>
                      <a:pt x="1663" y="312745"/>
                    </a:lnTo>
                    <a:cubicBezTo>
                      <a:pt x="7354" y="297568"/>
                      <a:pt x="14943" y="281443"/>
                      <a:pt x="30120" y="271957"/>
                    </a:cubicBezTo>
                    <a:cubicBezTo>
                      <a:pt x="46245" y="260575"/>
                      <a:pt x="70907" y="255832"/>
                      <a:pt x="87981" y="256780"/>
                    </a:cubicBezTo>
                    <a:cubicBezTo>
                      <a:pt x="130666" y="257729"/>
                      <a:pt x="166710" y="240655"/>
                      <a:pt x="198961" y="213147"/>
                    </a:cubicBezTo>
                    <a:cubicBezTo>
                      <a:pt x="200858" y="211250"/>
                      <a:pt x="261565" y="164771"/>
                      <a:pt x="284330" y="137263"/>
                    </a:cubicBezTo>
                    <a:cubicBezTo>
                      <a:pt x="294764" y="125881"/>
                      <a:pt x="335552" y="80351"/>
                      <a:pt x="356420" y="57585"/>
                    </a:cubicBezTo>
                    <a:close/>
                  </a:path>
                </a:pathLst>
              </a:custGeom>
              <a:solidFill>
                <a:schemeClr val="tx1">
                  <a:lumMod val="65000"/>
                  <a:lumOff val="35000"/>
                </a:schemeClr>
              </a:solidFill>
              <a:ln w="948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466ADDC-42C2-4348-8DF3-7BDB6ACA78BE}"/>
                  </a:ext>
                </a:extLst>
              </p:cNvPr>
              <p:cNvSpPr/>
              <p:nvPr/>
            </p:nvSpPr>
            <p:spPr>
              <a:xfrm rot="739140" flipH="1">
                <a:off x="2233960" y="2365780"/>
                <a:ext cx="205476" cy="143832"/>
              </a:xfrm>
              <a:custGeom>
                <a:avLst/>
                <a:gdLst>
                  <a:gd name="connsiteX0" fmla="*/ 272154 w 284564"/>
                  <a:gd name="connsiteY0" fmla="*/ 199765 h 199195"/>
                  <a:gd name="connsiteX1" fmla="*/ 231366 w 284564"/>
                  <a:gd name="connsiteY1" fmla="*/ 148543 h 199195"/>
                  <a:gd name="connsiteX2" fmla="*/ 112798 w 284564"/>
                  <a:gd name="connsiteY2" fmla="*/ 119138 h 199195"/>
                  <a:gd name="connsiteX3" fmla="*/ 62525 w 284564"/>
                  <a:gd name="connsiteY3" fmla="*/ 152337 h 199195"/>
                  <a:gd name="connsiteX4" fmla="*/ 36914 w 284564"/>
                  <a:gd name="connsiteY4" fmla="*/ 175103 h 199195"/>
                  <a:gd name="connsiteX5" fmla="*/ 11303 w 284564"/>
                  <a:gd name="connsiteY5" fmla="*/ 179845 h 199195"/>
                  <a:gd name="connsiteX6" fmla="*/ 3715 w 284564"/>
                  <a:gd name="connsiteY6" fmla="*/ 61277 h 199195"/>
                  <a:gd name="connsiteX7" fmla="*/ 40708 w 284564"/>
                  <a:gd name="connsiteY7" fmla="*/ 10055 h 199195"/>
                  <a:gd name="connsiteX8" fmla="*/ 117540 w 284564"/>
                  <a:gd name="connsiteY8" fmla="*/ 1518 h 199195"/>
                  <a:gd name="connsiteX9" fmla="*/ 242749 w 284564"/>
                  <a:gd name="connsiteY9" fmla="*/ 4364 h 199195"/>
                  <a:gd name="connsiteX10" fmla="*/ 275948 w 284564"/>
                  <a:gd name="connsiteY10" fmla="*/ 29975 h 199195"/>
                  <a:gd name="connsiteX11" fmla="*/ 285433 w 284564"/>
                  <a:gd name="connsiteY11" fmla="*/ 181742 h 199195"/>
                  <a:gd name="connsiteX12" fmla="*/ 272154 w 284564"/>
                  <a:gd name="connsiteY12" fmla="*/ 199765 h 19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564" h="199195">
                    <a:moveTo>
                      <a:pt x="272154" y="199765"/>
                    </a:moveTo>
                    <a:cubicBezTo>
                      <a:pt x="258874" y="182691"/>
                      <a:pt x="245594" y="165617"/>
                      <a:pt x="231366" y="148543"/>
                    </a:cubicBezTo>
                    <a:cubicBezTo>
                      <a:pt x="201961" y="119138"/>
                      <a:pt x="166865" y="95424"/>
                      <a:pt x="112798" y="119138"/>
                    </a:cubicBezTo>
                    <a:cubicBezTo>
                      <a:pt x="100467" y="124830"/>
                      <a:pt x="71062" y="134315"/>
                      <a:pt x="62525" y="152337"/>
                    </a:cubicBezTo>
                    <a:cubicBezTo>
                      <a:pt x="62525" y="152337"/>
                      <a:pt x="36914" y="175103"/>
                      <a:pt x="36914" y="175103"/>
                    </a:cubicBezTo>
                    <a:cubicBezTo>
                      <a:pt x="32171" y="179845"/>
                      <a:pt x="17943" y="173205"/>
                      <a:pt x="11303" y="179845"/>
                    </a:cubicBezTo>
                    <a:cubicBezTo>
                      <a:pt x="-4822" y="141903"/>
                      <a:pt x="-79" y="102064"/>
                      <a:pt x="3715" y="61277"/>
                    </a:cubicBezTo>
                    <a:cubicBezTo>
                      <a:pt x="6560" y="46100"/>
                      <a:pt x="30274" y="21438"/>
                      <a:pt x="40708" y="10055"/>
                    </a:cubicBezTo>
                    <a:cubicBezTo>
                      <a:pt x="50194" y="-4173"/>
                      <a:pt x="76753" y="570"/>
                      <a:pt x="117540" y="1518"/>
                    </a:cubicBezTo>
                    <a:cubicBezTo>
                      <a:pt x="134614" y="570"/>
                      <a:pt x="197219" y="-1327"/>
                      <a:pt x="242749" y="4364"/>
                    </a:cubicBezTo>
                    <a:cubicBezTo>
                      <a:pt x="251286" y="5312"/>
                      <a:pt x="272154" y="22386"/>
                      <a:pt x="275948" y="29975"/>
                    </a:cubicBezTo>
                    <a:cubicBezTo>
                      <a:pt x="294919" y="79299"/>
                      <a:pt x="283536" y="131469"/>
                      <a:pt x="285433" y="181742"/>
                    </a:cubicBezTo>
                    <a:cubicBezTo>
                      <a:pt x="286382" y="190279"/>
                      <a:pt x="279742" y="195971"/>
                      <a:pt x="272154" y="199765"/>
                    </a:cubicBezTo>
                    <a:close/>
                  </a:path>
                </a:pathLst>
              </a:custGeom>
              <a:solidFill>
                <a:schemeClr val="tx1">
                  <a:lumMod val="50000"/>
                  <a:lumOff val="50000"/>
                </a:schemeClr>
              </a:solidFill>
              <a:ln w="948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A076130-1D13-46FE-89BE-E2CDBEBE5ED1}"/>
                  </a:ext>
                </a:extLst>
              </p:cNvPr>
              <p:cNvSpPr/>
              <p:nvPr/>
            </p:nvSpPr>
            <p:spPr>
              <a:xfrm rot="739140" flipH="1">
                <a:off x="2873126" y="2323758"/>
                <a:ext cx="116437" cy="27397"/>
              </a:xfrm>
              <a:custGeom>
                <a:avLst/>
                <a:gdLst>
                  <a:gd name="connsiteX0" fmla="*/ 170647 w 161253"/>
                  <a:gd name="connsiteY0" fmla="*/ 19746 h 37941"/>
                  <a:gd name="connsiteX1" fmla="*/ 16033 w 161253"/>
                  <a:gd name="connsiteY1" fmla="*/ 34922 h 37941"/>
                  <a:gd name="connsiteX2" fmla="*/ 857 w 161253"/>
                  <a:gd name="connsiteY2" fmla="*/ 14054 h 37941"/>
                  <a:gd name="connsiteX3" fmla="*/ 26467 w 161253"/>
                  <a:gd name="connsiteY3" fmla="*/ 1723 h 37941"/>
                  <a:gd name="connsiteX4" fmla="*/ 81483 w 161253"/>
                  <a:gd name="connsiteY4" fmla="*/ 1723 h 37941"/>
                  <a:gd name="connsiteX5" fmla="*/ 170647 w 161253"/>
                  <a:gd name="connsiteY5" fmla="*/ 19746 h 37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253" h="37941">
                    <a:moveTo>
                      <a:pt x="170647" y="19746"/>
                    </a:moveTo>
                    <a:cubicBezTo>
                      <a:pt x="118477" y="40614"/>
                      <a:pt x="68204" y="52945"/>
                      <a:pt x="16033" y="34922"/>
                    </a:cubicBezTo>
                    <a:cubicBezTo>
                      <a:pt x="6548" y="32077"/>
                      <a:pt x="-2938" y="26386"/>
                      <a:pt x="857" y="14054"/>
                    </a:cubicBezTo>
                    <a:cubicBezTo>
                      <a:pt x="4651" y="2672"/>
                      <a:pt x="15085" y="-2071"/>
                      <a:pt x="26467" y="1723"/>
                    </a:cubicBezTo>
                    <a:cubicBezTo>
                      <a:pt x="45438" y="7415"/>
                      <a:pt x="62512" y="4569"/>
                      <a:pt x="81483" y="1723"/>
                    </a:cubicBezTo>
                    <a:cubicBezTo>
                      <a:pt x="110888" y="-3019"/>
                      <a:pt x="140293" y="1723"/>
                      <a:pt x="170647" y="19746"/>
                    </a:cubicBezTo>
                    <a:close/>
                  </a:path>
                </a:pathLst>
              </a:custGeom>
              <a:solidFill>
                <a:srgbClr val="E2AA74"/>
              </a:solidFill>
              <a:ln w="948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94E2121-19FD-4E1B-AC94-173EBDCEC355}"/>
                  </a:ext>
                </a:extLst>
              </p:cNvPr>
              <p:cNvSpPr/>
              <p:nvPr/>
            </p:nvSpPr>
            <p:spPr>
              <a:xfrm rot="739140" flipH="1">
                <a:off x="2959305" y="2251007"/>
                <a:ext cx="47944" cy="41095"/>
              </a:xfrm>
              <a:custGeom>
                <a:avLst/>
                <a:gdLst>
                  <a:gd name="connsiteX0" fmla="*/ 68724 w 66398"/>
                  <a:gd name="connsiteY0" fmla="*/ 0 h 56912"/>
                  <a:gd name="connsiteX1" fmla="*/ 26039 w 66398"/>
                  <a:gd name="connsiteY1" fmla="*/ 64501 h 56912"/>
                  <a:gd name="connsiteX2" fmla="*/ 10863 w 66398"/>
                  <a:gd name="connsiteY2" fmla="*/ 38890 h 56912"/>
                  <a:gd name="connsiteX3" fmla="*/ 24142 w 66398"/>
                  <a:gd name="connsiteY3" fmla="*/ 11383 h 56912"/>
                  <a:gd name="connsiteX4" fmla="*/ 68724 w 66398"/>
                  <a:gd name="connsiteY4" fmla="*/ 0 h 56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98" h="56912">
                    <a:moveTo>
                      <a:pt x="68724" y="0"/>
                    </a:moveTo>
                    <a:cubicBezTo>
                      <a:pt x="52599" y="24662"/>
                      <a:pt x="40268" y="43633"/>
                      <a:pt x="26039" y="64501"/>
                    </a:cubicBezTo>
                    <a:cubicBezTo>
                      <a:pt x="16554" y="56913"/>
                      <a:pt x="12760" y="47427"/>
                      <a:pt x="10863" y="38890"/>
                    </a:cubicBezTo>
                    <a:cubicBezTo>
                      <a:pt x="8966" y="28456"/>
                      <a:pt x="-19491" y="1897"/>
                      <a:pt x="24142" y="11383"/>
                    </a:cubicBezTo>
                    <a:cubicBezTo>
                      <a:pt x="36473" y="13280"/>
                      <a:pt x="49753" y="4743"/>
                      <a:pt x="68724" y="0"/>
                    </a:cubicBezTo>
                    <a:close/>
                  </a:path>
                </a:pathLst>
              </a:custGeom>
              <a:solidFill>
                <a:srgbClr val="D9AD7C"/>
              </a:solidFill>
              <a:ln w="9484"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76D31E4A-B63A-4B70-9401-8770BBBF2676}"/>
                  </a:ext>
                </a:extLst>
              </p:cNvPr>
              <p:cNvSpPr/>
              <p:nvPr/>
            </p:nvSpPr>
            <p:spPr>
              <a:xfrm rot="739140" flipH="1">
                <a:off x="3466417" y="2308137"/>
                <a:ext cx="109588" cy="198627"/>
              </a:xfrm>
              <a:custGeom>
                <a:avLst/>
                <a:gdLst>
                  <a:gd name="connsiteX0" fmla="*/ 103496 w 151767"/>
                  <a:gd name="connsiteY0" fmla="*/ 2586 h 275078"/>
                  <a:gd name="connsiteX1" fmla="*/ 160409 w 151767"/>
                  <a:gd name="connsiteY1" fmla="*/ 216958 h 275078"/>
                  <a:gd name="connsiteX2" fmla="*/ 153769 w 151767"/>
                  <a:gd name="connsiteY2" fmla="*/ 259642 h 275078"/>
                  <a:gd name="connsiteX3" fmla="*/ 117725 w 151767"/>
                  <a:gd name="connsiteY3" fmla="*/ 276716 h 275078"/>
                  <a:gd name="connsiteX4" fmla="*/ 9590 w 151767"/>
                  <a:gd name="connsiteY4" fmla="*/ 223597 h 275078"/>
                  <a:gd name="connsiteX5" fmla="*/ 105 w 151767"/>
                  <a:gd name="connsiteY5" fmla="*/ 210318 h 275078"/>
                  <a:gd name="connsiteX6" fmla="*/ 17178 w 151767"/>
                  <a:gd name="connsiteY6" fmla="*/ 205575 h 275078"/>
                  <a:gd name="connsiteX7" fmla="*/ 107290 w 151767"/>
                  <a:gd name="connsiteY7" fmla="*/ 210318 h 275078"/>
                  <a:gd name="connsiteX8" fmla="*/ 143335 w 151767"/>
                  <a:gd name="connsiteY8" fmla="*/ 163839 h 275078"/>
                  <a:gd name="connsiteX9" fmla="*/ 101599 w 151767"/>
                  <a:gd name="connsiteY9" fmla="*/ 7328 h 275078"/>
                  <a:gd name="connsiteX10" fmla="*/ 103496 w 151767"/>
                  <a:gd name="connsiteY10" fmla="*/ 2586 h 27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767" h="275078">
                    <a:moveTo>
                      <a:pt x="103496" y="2586"/>
                    </a:moveTo>
                    <a:cubicBezTo>
                      <a:pt x="120570" y="60447"/>
                      <a:pt x="157564" y="155302"/>
                      <a:pt x="160409" y="216958"/>
                    </a:cubicBezTo>
                    <a:cubicBezTo>
                      <a:pt x="161358" y="232134"/>
                      <a:pt x="159461" y="246362"/>
                      <a:pt x="153769" y="259642"/>
                    </a:cubicBezTo>
                    <a:cubicBezTo>
                      <a:pt x="147129" y="274819"/>
                      <a:pt x="132901" y="279562"/>
                      <a:pt x="117725" y="276716"/>
                    </a:cubicBezTo>
                    <a:cubicBezTo>
                      <a:pt x="76937" y="268179"/>
                      <a:pt x="41841" y="249208"/>
                      <a:pt x="9590" y="223597"/>
                    </a:cubicBezTo>
                    <a:cubicBezTo>
                      <a:pt x="4847" y="219803"/>
                      <a:pt x="-844" y="216009"/>
                      <a:pt x="105" y="210318"/>
                    </a:cubicBezTo>
                    <a:cubicBezTo>
                      <a:pt x="2002" y="201781"/>
                      <a:pt x="11487" y="204626"/>
                      <a:pt x="17178" y="205575"/>
                    </a:cubicBezTo>
                    <a:cubicBezTo>
                      <a:pt x="47532" y="206523"/>
                      <a:pt x="76937" y="210318"/>
                      <a:pt x="107290" y="210318"/>
                    </a:cubicBezTo>
                    <a:cubicBezTo>
                      <a:pt x="139541" y="211266"/>
                      <a:pt x="149975" y="197038"/>
                      <a:pt x="143335" y="163839"/>
                    </a:cubicBezTo>
                    <a:cubicBezTo>
                      <a:pt x="135747" y="124000"/>
                      <a:pt x="109188" y="46219"/>
                      <a:pt x="101599" y="7328"/>
                    </a:cubicBezTo>
                    <a:cubicBezTo>
                      <a:pt x="98754" y="-260"/>
                      <a:pt x="100651" y="-2157"/>
                      <a:pt x="103496" y="2586"/>
                    </a:cubicBezTo>
                    <a:close/>
                  </a:path>
                </a:pathLst>
              </a:custGeom>
              <a:solidFill>
                <a:srgbClr val="D0A475"/>
              </a:solidFill>
              <a:ln w="948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6F1D403-7673-4E31-92D2-F5C0BFDF7542}"/>
                  </a:ext>
                </a:extLst>
              </p:cNvPr>
              <p:cNvSpPr/>
              <p:nvPr/>
            </p:nvSpPr>
            <p:spPr>
              <a:xfrm rot="739140" flipH="1">
                <a:off x="3765026" y="2340098"/>
                <a:ext cx="6849" cy="6849"/>
              </a:xfrm>
              <a:custGeom>
                <a:avLst/>
                <a:gdLst>
                  <a:gd name="connsiteX0" fmla="*/ 0 w 0"/>
                  <a:gd name="connsiteY0" fmla="*/ 0 h 0"/>
                  <a:gd name="connsiteX1" fmla="*/ 0 w 0"/>
                  <a:gd name="connsiteY1" fmla="*/ 0 h 0"/>
                  <a:gd name="connsiteX2" fmla="*/ 0 w 0"/>
                  <a:gd name="connsiteY2" fmla="*/ 0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lnTo>
                      <a:pt x="0" y="0"/>
                    </a:lnTo>
                    <a:lnTo>
                      <a:pt x="0" y="0"/>
                    </a:lnTo>
                    <a:lnTo>
                      <a:pt x="0" y="0"/>
                    </a:lnTo>
                    <a:close/>
                  </a:path>
                </a:pathLst>
              </a:custGeom>
              <a:solidFill>
                <a:srgbClr val="0B0907"/>
              </a:solidFill>
              <a:ln w="948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A3B99644-AE1F-442F-94E8-C9CDB3B35DB1}"/>
                  </a:ext>
                </a:extLst>
              </p:cNvPr>
              <p:cNvSpPr/>
              <p:nvPr/>
            </p:nvSpPr>
            <p:spPr>
              <a:xfrm rot="739140" flipH="1">
                <a:off x="2166304" y="2562793"/>
                <a:ext cx="287666" cy="342459"/>
              </a:xfrm>
              <a:custGeom>
                <a:avLst/>
                <a:gdLst>
                  <a:gd name="connsiteX0" fmla="*/ 49643 w 398390"/>
                  <a:gd name="connsiteY0" fmla="*/ 318369 h 474273"/>
                  <a:gd name="connsiteX1" fmla="*/ 12650 w 398390"/>
                  <a:gd name="connsiteY1" fmla="*/ 270942 h 474273"/>
                  <a:gd name="connsiteX2" fmla="*/ 18341 w 398390"/>
                  <a:gd name="connsiteY2" fmla="*/ 200749 h 474273"/>
                  <a:gd name="connsiteX3" fmla="*/ 13598 w 398390"/>
                  <a:gd name="connsiteY3" fmla="*/ 184624 h 474273"/>
                  <a:gd name="connsiteX4" fmla="*/ 23084 w 398390"/>
                  <a:gd name="connsiteY4" fmla="*/ 154270 h 474273"/>
                  <a:gd name="connsiteX5" fmla="*/ 36364 w 398390"/>
                  <a:gd name="connsiteY5" fmla="*/ 146682 h 474273"/>
                  <a:gd name="connsiteX6" fmla="*/ 43952 w 398390"/>
                  <a:gd name="connsiteY6" fmla="*/ 133402 h 474273"/>
                  <a:gd name="connsiteX7" fmla="*/ 43952 w 398390"/>
                  <a:gd name="connsiteY7" fmla="*/ 93563 h 474273"/>
                  <a:gd name="connsiteX8" fmla="*/ 70511 w 398390"/>
                  <a:gd name="connsiteY8" fmla="*/ 62261 h 474273"/>
                  <a:gd name="connsiteX9" fmla="*/ 98019 w 398390"/>
                  <a:gd name="connsiteY9" fmla="*/ 8194 h 474273"/>
                  <a:gd name="connsiteX10" fmla="*/ 141652 w 398390"/>
                  <a:gd name="connsiteY10" fmla="*/ 606 h 474273"/>
                  <a:gd name="connsiteX11" fmla="*/ 204256 w 398390"/>
                  <a:gd name="connsiteY11" fmla="*/ 14834 h 474273"/>
                  <a:gd name="connsiteX12" fmla="*/ 316185 w 398390"/>
                  <a:gd name="connsiteY12" fmla="*/ 67953 h 474273"/>
                  <a:gd name="connsiteX13" fmla="*/ 394915 w 398390"/>
                  <a:gd name="connsiteY13" fmla="*/ 205492 h 474273"/>
                  <a:gd name="connsiteX14" fmla="*/ 402503 w 398390"/>
                  <a:gd name="connsiteY14" fmla="*/ 240588 h 474273"/>
                  <a:gd name="connsiteX15" fmla="*/ 290574 w 398390"/>
                  <a:gd name="connsiteY15" fmla="*/ 472983 h 474273"/>
                  <a:gd name="connsiteX16" fmla="*/ 269706 w 398390"/>
                  <a:gd name="connsiteY16" fmla="*/ 473931 h 474273"/>
                  <a:gd name="connsiteX17" fmla="*/ 236507 w 398390"/>
                  <a:gd name="connsiteY17" fmla="*/ 460651 h 474273"/>
                  <a:gd name="connsiteX18" fmla="*/ 49643 w 398390"/>
                  <a:gd name="connsiteY18" fmla="*/ 318369 h 4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8390" h="474273">
                    <a:moveTo>
                      <a:pt x="49643" y="318369"/>
                    </a:moveTo>
                    <a:cubicBezTo>
                      <a:pt x="35415" y="304141"/>
                      <a:pt x="24032" y="288016"/>
                      <a:pt x="12650" y="270942"/>
                    </a:cubicBezTo>
                    <a:cubicBezTo>
                      <a:pt x="-14858" y="227309"/>
                      <a:pt x="9804" y="226360"/>
                      <a:pt x="18341" y="200749"/>
                    </a:cubicBezTo>
                    <a:cubicBezTo>
                      <a:pt x="20238" y="196955"/>
                      <a:pt x="16444" y="191264"/>
                      <a:pt x="13598" y="184624"/>
                    </a:cubicBezTo>
                    <a:cubicBezTo>
                      <a:pt x="7907" y="173241"/>
                      <a:pt x="12650" y="159962"/>
                      <a:pt x="23084" y="154270"/>
                    </a:cubicBezTo>
                    <a:lnTo>
                      <a:pt x="36364" y="146682"/>
                    </a:lnTo>
                    <a:cubicBezTo>
                      <a:pt x="41106" y="143836"/>
                      <a:pt x="43952" y="139094"/>
                      <a:pt x="43952" y="133402"/>
                    </a:cubicBezTo>
                    <a:cubicBezTo>
                      <a:pt x="43003" y="121071"/>
                      <a:pt x="35415" y="115380"/>
                      <a:pt x="43952" y="93563"/>
                    </a:cubicBezTo>
                    <a:cubicBezTo>
                      <a:pt x="54386" y="70798"/>
                      <a:pt x="73357" y="85975"/>
                      <a:pt x="70511" y="62261"/>
                    </a:cubicBezTo>
                    <a:cubicBezTo>
                      <a:pt x="64820" y="25268"/>
                      <a:pt x="59129" y="18628"/>
                      <a:pt x="98019" y="8194"/>
                    </a:cubicBezTo>
                    <a:cubicBezTo>
                      <a:pt x="113196" y="3451"/>
                      <a:pt x="130270" y="606"/>
                      <a:pt x="141652" y="606"/>
                    </a:cubicBezTo>
                    <a:cubicBezTo>
                      <a:pt x="169160" y="-2240"/>
                      <a:pt x="179594" y="5349"/>
                      <a:pt x="204256" y="14834"/>
                    </a:cubicBezTo>
                    <a:cubicBezTo>
                      <a:pt x="243147" y="30959"/>
                      <a:pt x="279192" y="40445"/>
                      <a:pt x="316185" y="67953"/>
                    </a:cubicBezTo>
                    <a:cubicBezTo>
                      <a:pt x="357921" y="104946"/>
                      <a:pt x="384481" y="148579"/>
                      <a:pt x="394915" y="205492"/>
                    </a:cubicBezTo>
                    <a:cubicBezTo>
                      <a:pt x="397760" y="215926"/>
                      <a:pt x="402503" y="227309"/>
                      <a:pt x="402503" y="240588"/>
                    </a:cubicBezTo>
                    <a:cubicBezTo>
                      <a:pt x="367407" y="316472"/>
                      <a:pt x="325671" y="397099"/>
                      <a:pt x="290574" y="472983"/>
                    </a:cubicBezTo>
                    <a:cubicBezTo>
                      <a:pt x="282986" y="488159"/>
                      <a:pt x="276346" y="475828"/>
                      <a:pt x="269706" y="473931"/>
                    </a:cubicBezTo>
                    <a:cubicBezTo>
                      <a:pt x="257375" y="472983"/>
                      <a:pt x="246941" y="467291"/>
                      <a:pt x="236507" y="460651"/>
                    </a:cubicBezTo>
                    <a:cubicBezTo>
                      <a:pt x="178646" y="425555"/>
                      <a:pt x="68614" y="334495"/>
                      <a:pt x="49643" y="318369"/>
                    </a:cubicBezTo>
                    <a:close/>
                  </a:path>
                </a:pathLst>
              </a:custGeom>
              <a:solidFill>
                <a:srgbClr val="FDCE98"/>
              </a:solidFill>
              <a:ln w="9484" cap="flat">
                <a:noFill/>
                <a:prstDash val="solid"/>
                <a:miter/>
              </a:ln>
            </p:spPr>
            <p:txBody>
              <a:bodyPr rtlCol="0" anchor="ctr"/>
              <a:lstStyle/>
              <a:p>
                <a:endParaRPr lang="en-US"/>
              </a:p>
            </p:txBody>
          </p:sp>
        </p:grpSp>
      </p:grpSp>
      <p:sp>
        <p:nvSpPr>
          <p:cNvPr id="78" name="TextBox 77">
            <a:extLst>
              <a:ext uri="{FF2B5EF4-FFF2-40B4-BE49-F238E27FC236}">
                <a16:creationId xmlns:a16="http://schemas.microsoft.com/office/drawing/2014/main" id="{9110F550-17EB-42B3-B551-A735B9B117FD}"/>
              </a:ext>
            </a:extLst>
          </p:cNvPr>
          <p:cNvSpPr txBox="1"/>
          <p:nvPr/>
        </p:nvSpPr>
        <p:spPr>
          <a:xfrm>
            <a:off x="7813717" y="1523535"/>
            <a:ext cx="2154372" cy="369332"/>
          </a:xfrm>
          <a:prstGeom prst="rect">
            <a:avLst/>
          </a:prstGeom>
          <a:solidFill>
            <a:schemeClr val="bg1"/>
          </a:solidFill>
        </p:spPr>
        <p:txBody>
          <a:bodyPr wrap="square" rtlCol="0">
            <a:spAutoFit/>
          </a:bodyPr>
          <a:lstStyle/>
          <a:p>
            <a:pPr algn="ctr"/>
            <a:r>
              <a:rPr lang="en-AU" altLang="ko-KR" b="1" dirty="0">
                <a:solidFill>
                  <a:schemeClr val="accent5">
                    <a:lumMod val="75000"/>
                  </a:schemeClr>
                </a:solidFill>
                <a:cs typeface="Arial" pitchFamily="34" charset="0"/>
              </a:rPr>
              <a:t>Attackers Profiles</a:t>
            </a:r>
            <a:endParaRPr lang="ko-KR" altLang="en-US" b="1" dirty="0">
              <a:solidFill>
                <a:schemeClr val="accent5">
                  <a:lumMod val="75000"/>
                </a:schemeClr>
              </a:solidFill>
              <a:cs typeface="Arial" pitchFamily="34" charset="0"/>
            </a:endParaRPr>
          </a:p>
        </p:txBody>
      </p:sp>
      <p:grpSp>
        <p:nvGrpSpPr>
          <p:cNvPr id="79" name="Group 29">
            <a:extLst>
              <a:ext uri="{FF2B5EF4-FFF2-40B4-BE49-F238E27FC236}">
                <a16:creationId xmlns:a16="http://schemas.microsoft.com/office/drawing/2014/main" id="{7A722C58-B21F-4BC5-B2C6-3E3A572F3DCF}"/>
              </a:ext>
            </a:extLst>
          </p:cNvPr>
          <p:cNvGrpSpPr/>
          <p:nvPr/>
        </p:nvGrpSpPr>
        <p:grpSpPr>
          <a:xfrm>
            <a:off x="6255784" y="2097849"/>
            <a:ext cx="1582498" cy="1510018"/>
            <a:chOff x="3736410" y="4379961"/>
            <a:chExt cx="1454320" cy="1510018"/>
          </a:xfrm>
        </p:grpSpPr>
        <p:sp>
          <p:nvSpPr>
            <p:cNvPr id="80" name="TextBox 79">
              <a:extLst>
                <a:ext uri="{FF2B5EF4-FFF2-40B4-BE49-F238E27FC236}">
                  <a16:creationId xmlns:a16="http://schemas.microsoft.com/office/drawing/2014/main" id="{7BA28983-3D1D-45A0-9999-EDF5B4FED29F}"/>
                </a:ext>
              </a:extLst>
            </p:cNvPr>
            <p:cNvSpPr txBox="1"/>
            <p:nvPr/>
          </p:nvSpPr>
          <p:spPr>
            <a:xfrm>
              <a:off x="3736410" y="4379961"/>
              <a:ext cx="145432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Amateurs</a:t>
              </a:r>
              <a:endParaRPr lang="ko-KR" altLang="en-US" sz="1200" b="1" dirty="0">
                <a:solidFill>
                  <a:schemeClr val="tx1">
                    <a:lumMod val="75000"/>
                    <a:lumOff val="25000"/>
                  </a:schemeClr>
                </a:solidFill>
                <a:cs typeface="Arial" pitchFamily="34" charset="0"/>
              </a:endParaRPr>
            </a:p>
          </p:txBody>
        </p:sp>
        <p:sp>
          <p:nvSpPr>
            <p:cNvPr id="81" name="TextBox 80">
              <a:extLst>
                <a:ext uri="{FF2B5EF4-FFF2-40B4-BE49-F238E27FC236}">
                  <a16:creationId xmlns:a16="http://schemas.microsoft.com/office/drawing/2014/main" id="{BD682919-9AF0-4E18-A658-D4EB392E4E3C}"/>
                </a:ext>
              </a:extLst>
            </p:cNvPr>
            <p:cNvSpPr txBox="1"/>
            <p:nvPr/>
          </p:nvSpPr>
          <p:spPr>
            <a:xfrm>
              <a:off x="3736410" y="4689650"/>
              <a:ext cx="1454320"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Script Kiddies with little or no skill</a:t>
              </a:r>
            </a:p>
            <a:p>
              <a:pPr algn="ctr"/>
              <a:r>
                <a:rPr lang="en-US" altLang="ko-KR" sz="1200" dirty="0">
                  <a:solidFill>
                    <a:schemeClr val="tx1">
                      <a:lumMod val="75000"/>
                      <a:lumOff val="25000"/>
                    </a:schemeClr>
                  </a:solidFill>
                  <a:cs typeface="Arial" pitchFamily="34" charset="0"/>
                </a:rPr>
                <a:t>♦</a:t>
              </a:r>
            </a:p>
            <a:p>
              <a:pPr algn="ctr"/>
              <a:r>
                <a:rPr lang="en-US" altLang="ko-KR" sz="1200" dirty="0">
                  <a:solidFill>
                    <a:schemeClr val="tx1">
                      <a:lumMod val="75000"/>
                      <a:lumOff val="25000"/>
                    </a:schemeClr>
                  </a:solidFill>
                  <a:cs typeface="Arial" pitchFamily="34" charset="0"/>
                </a:rPr>
                <a:t>Using existing tools or instructions found online for attacks</a:t>
              </a:r>
              <a:endParaRPr lang="ko-KR" altLang="en-US" sz="1200" dirty="0">
                <a:solidFill>
                  <a:schemeClr val="tx1">
                    <a:lumMod val="75000"/>
                    <a:lumOff val="25000"/>
                  </a:schemeClr>
                </a:solidFill>
                <a:cs typeface="Arial" pitchFamily="34" charset="0"/>
              </a:endParaRPr>
            </a:p>
          </p:txBody>
        </p:sp>
      </p:grpSp>
      <p:grpSp>
        <p:nvGrpSpPr>
          <p:cNvPr id="85" name="Group 33">
            <a:extLst>
              <a:ext uri="{FF2B5EF4-FFF2-40B4-BE49-F238E27FC236}">
                <a16:creationId xmlns:a16="http://schemas.microsoft.com/office/drawing/2014/main" id="{019E2044-3E96-48A2-B1A6-A56537F79F06}"/>
              </a:ext>
            </a:extLst>
          </p:cNvPr>
          <p:cNvGrpSpPr/>
          <p:nvPr/>
        </p:nvGrpSpPr>
        <p:grpSpPr>
          <a:xfrm>
            <a:off x="9860321" y="2055028"/>
            <a:ext cx="1582498" cy="1694684"/>
            <a:chOff x="3736410" y="4379961"/>
            <a:chExt cx="1454320" cy="1694684"/>
          </a:xfrm>
        </p:grpSpPr>
        <p:sp>
          <p:nvSpPr>
            <p:cNvPr id="86" name="TextBox 85">
              <a:extLst>
                <a:ext uri="{FF2B5EF4-FFF2-40B4-BE49-F238E27FC236}">
                  <a16:creationId xmlns:a16="http://schemas.microsoft.com/office/drawing/2014/main" id="{AEFDE15D-78F5-4BF8-8186-3932B8870527}"/>
                </a:ext>
              </a:extLst>
            </p:cNvPr>
            <p:cNvSpPr txBox="1"/>
            <p:nvPr/>
          </p:nvSpPr>
          <p:spPr>
            <a:xfrm>
              <a:off x="3736410" y="4379961"/>
              <a:ext cx="1454320"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Organized Hackers</a:t>
              </a:r>
              <a:endParaRPr lang="ko-KR" altLang="en-US" sz="1200" b="1" dirty="0">
                <a:solidFill>
                  <a:schemeClr val="tx1">
                    <a:lumMod val="75000"/>
                    <a:lumOff val="25000"/>
                  </a:schemeClr>
                </a:solidFill>
                <a:cs typeface="Arial" pitchFamily="34" charset="0"/>
              </a:endParaRPr>
            </a:p>
          </p:txBody>
        </p:sp>
        <p:sp>
          <p:nvSpPr>
            <p:cNvPr id="87" name="TextBox 86">
              <a:extLst>
                <a:ext uri="{FF2B5EF4-FFF2-40B4-BE49-F238E27FC236}">
                  <a16:creationId xmlns:a16="http://schemas.microsoft.com/office/drawing/2014/main" id="{60D90B8A-8608-498F-AAF8-6478E8EFC2EB}"/>
                </a:ext>
              </a:extLst>
            </p:cNvPr>
            <p:cNvSpPr txBox="1"/>
            <p:nvPr/>
          </p:nvSpPr>
          <p:spPr>
            <a:xfrm>
              <a:off x="3736410" y="4689650"/>
              <a:ext cx="1454320" cy="1384995"/>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Organizations of cyber criminals, hacktivists, terrorists, and state-sponsored hackers</a:t>
              </a:r>
            </a:p>
            <a:p>
              <a:pPr algn="ctr"/>
              <a:endParaRPr lang="en-US" altLang="ko-KR" sz="1200" dirty="0">
                <a:solidFill>
                  <a:schemeClr val="tx1">
                    <a:lumMod val="75000"/>
                    <a:lumOff val="25000"/>
                  </a:schemeClr>
                </a:solidFill>
                <a:cs typeface="Arial" pitchFamily="34" charset="0"/>
              </a:endParaRPr>
            </a:p>
            <a:p>
              <a:pPr algn="ct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grpSp>
      <p:grpSp>
        <p:nvGrpSpPr>
          <p:cNvPr id="82" name="Group 30">
            <a:extLst>
              <a:ext uri="{FF2B5EF4-FFF2-40B4-BE49-F238E27FC236}">
                <a16:creationId xmlns:a16="http://schemas.microsoft.com/office/drawing/2014/main" id="{AC574F07-5C9A-4D80-B204-E2788078542A}"/>
              </a:ext>
            </a:extLst>
          </p:cNvPr>
          <p:cNvGrpSpPr/>
          <p:nvPr/>
        </p:nvGrpSpPr>
        <p:grpSpPr>
          <a:xfrm>
            <a:off x="8081283" y="2055028"/>
            <a:ext cx="1582498" cy="4095341"/>
            <a:chOff x="3736410" y="4379961"/>
            <a:chExt cx="1454320" cy="4095341"/>
          </a:xfrm>
        </p:grpSpPr>
        <p:sp>
          <p:nvSpPr>
            <p:cNvPr id="83" name="TextBox 82">
              <a:extLst>
                <a:ext uri="{FF2B5EF4-FFF2-40B4-BE49-F238E27FC236}">
                  <a16:creationId xmlns:a16="http://schemas.microsoft.com/office/drawing/2014/main" id="{42D5362E-5D15-4861-95E5-4E15973CEBC3}"/>
                </a:ext>
              </a:extLst>
            </p:cNvPr>
            <p:cNvSpPr txBox="1"/>
            <p:nvPr/>
          </p:nvSpPr>
          <p:spPr>
            <a:xfrm>
              <a:off x="3736410" y="4379961"/>
              <a:ext cx="1454320" cy="276999"/>
            </a:xfrm>
            <a:prstGeom prst="rect">
              <a:avLst/>
            </a:prstGeom>
            <a:noFill/>
          </p:spPr>
          <p:txBody>
            <a:bodyPr wrap="square" rtlCol="0">
              <a:spAutoFit/>
            </a:bodyPr>
            <a:lstStyle/>
            <a:p>
              <a:pPr algn="ctr"/>
              <a:r>
                <a:rPr lang="en-AU" altLang="ko-KR" sz="1200" b="1" dirty="0">
                  <a:solidFill>
                    <a:schemeClr val="tx1">
                      <a:lumMod val="75000"/>
                      <a:lumOff val="25000"/>
                    </a:schemeClr>
                  </a:solidFill>
                  <a:cs typeface="Arial" pitchFamily="34" charset="0"/>
                </a:rPr>
                <a:t>H</a:t>
              </a:r>
              <a:r>
                <a:rPr lang="en-US" altLang="ko-KR" sz="1200" b="1" dirty="0">
                  <a:solidFill>
                    <a:schemeClr val="tx1">
                      <a:lumMod val="75000"/>
                      <a:lumOff val="25000"/>
                    </a:schemeClr>
                  </a:solidFill>
                  <a:cs typeface="Arial" pitchFamily="34" charset="0"/>
                </a:rPr>
                <a:t>ackers</a:t>
              </a:r>
              <a:endParaRPr lang="ko-KR" altLang="en-US" sz="1200" b="1" dirty="0">
                <a:solidFill>
                  <a:schemeClr val="tx1">
                    <a:lumMod val="75000"/>
                    <a:lumOff val="25000"/>
                  </a:schemeClr>
                </a:solidFill>
                <a:cs typeface="Arial" pitchFamily="34" charset="0"/>
              </a:endParaRPr>
            </a:p>
          </p:txBody>
        </p:sp>
        <p:sp>
          <p:nvSpPr>
            <p:cNvPr id="84" name="TextBox 83">
              <a:extLst>
                <a:ext uri="{FF2B5EF4-FFF2-40B4-BE49-F238E27FC236}">
                  <a16:creationId xmlns:a16="http://schemas.microsoft.com/office/drawing/2014/main" id="{C0257140-F75D-4FF0-9003-360C78606E85}"/>
                </a:ext>
              </a:extLst>
            </p:cNvPr>
            <p:cNvSpPr txBox="1"/>
            <p:nvPr/>
          </p:nvSpPr>
          <p:spPr>
            <a:xfrm>
              <a:off x="3736410" y="4689650"/>
              <a:ext cx="1454320" cy="3785652"/>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White hats</a:t>
              </a:r>
              <a:r>
                <a:rPr lang="en-US" altLang="ko-KR" sz="1200" dirty="0">
                  <a:solidFill>
                    <a:schemeClr val="tx1">
                      <a:lumMod val="75000"/>
                      <a:lumOff val="25000"/>
                    </a:schemeClr>
                  </a:solidFill>
                  <a:cs typeface="Arial" pitchFamily="34" charset="0"/>
                </a:rPr>
                <a:t> - Break into system with permission to discover weaknesses so that the security of these systems can be improved</a:t>
              </a:r>
            </a:p>
            <a:p>
              <a:pPr algn="ctr"/>
              <a:r>
                <a:rPr lang="en-US" altLang="ko-KR" sz="1200" dirty="0">
                  <a:solidFill>
                    <a:schemeClr val="tx1">
                      <a:lumMod val="75000"/>
                      <a:lumOff val="25000"/>
                    </a:schemeClr>
                  </a:solidFill>
                  <a:cs typeface="Arial" pitchFamily="34" charset="0"/>
                </a:rPr>
                <a:t>♦</a:t>
              </a:r>
            </a:p>
            <a:p>
              <a:pPr algn="ctr"/>
              <a:r>
                <a:rPr lang="en-US" altLang="ko-KR" sz="1200" b="1" dirty="0">
                  <a:solidFill>
                    <a:schemeClr val="tx1">
                      <a:lumMod val="75000"/>
                      <a:lumOff val="25000"/>
                    </a:schemeClr>
                  </a:solidFill>
                  <a:cs typeface="Arial" pitchFamily="34" charset="0"/>
                </a:rPr>
                <a:t>Gray hats</a:t>
              </a:r>
              <a:r>
                <a:rPr lang="en-US" altLang="ko-KR" sz="1200" dirty="0">
                  <a:solidFill>
                    <a:schemeClr val="tx1">
                      <a:lumMod val="75000"/>
                      <a:lumOff val="25000"/>
                    </a:schemeClr>
                  </a:solidFill>
                  <a:cs typeface="Arial" pitchFamily="34" charset="0"/>
                </a:rPr>
                <a:t> - Compromise systems without permission</a:t>
              </a:r>
            </a:p>
            <a:p>
              <a:pPr algn="ctr"/>
              <a:r>
                <a:rPr lang="en-US" altLang="ko-KR" sz="1200" dirty="0">
                  <a:solidFill>
                    <a:schemeClr val="tx1">
                      <a:lumMod val="75000"/>
                      <a:lumOff val="25000"/>
                    </a:schemeClr>
                  </a:solidFill>
                  <a:cs typeface="Arial" pitchFamily="34" charset="0"/>
                </a:rPr>
                <a:t>♦</a:t>
              </a:r>
            </a:p>
            <a:p>
              <a:pPr algn="ctr"/>
              <a:r>
                <a:rPr lang="en-US" altLang="ko-KR" sz="1200" b="1" dirty="0">
                  <a:solidFill>
                    <a:schemeClr val="tx1">
                      <a:lumMod val="75000"/>
                      <a:lumOff val="25000"/>
                    </a:schemeClr>
                  </a:solidFill>
                  <a:cs typeface="Arial" pitchFamily="34" charset="0"/>
                </a:rPr>
                <a:t>Black hats</a:t>
              </a:r>
              <a:r>
                <a:rPr lang="en-US" altLang="ko-KR" sz="1200" dirty="0">
                  <a:solidFill>
                    <a:schemeClr val="tx1">
                      <a:lumMod val="75000"/>
                      <a:lumOff val="25000"/>
                    </a:schemeClr>
                  </a:solidFill>
                  <a:cs typeface="Arial" pitchFamily="34" charset="0"/>
                </a:rPr>
                <a:t> - take advantage of any vulnerability for illegal personal, financial or political gain</a:t>
              </a:r>
            </a:p>
          </p:txBody>
        </p:sp>
      </p:grpSp>
    </p:spTree>
    <p:extLst>
      <p:ext uri="{BB962C8B-B14F-4D97-AF65-F5344CB8AC3E}">
        <p14:creationId xmlns:p14="http://schemas.microsoft.com/office/powerpoint/2010/main" val="156035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96D907-F18B-458E-95DE-CB528100B45A}"/>
              </a:ext>
            </a:extLst>
          </p:cNvPr>
          <p:cNvSpPr>
            <a:spLocks noGrp="1"/>
          </p:cNvSpPr>
          <p:nvPr>
            <p:ph type="body" sz="quarter" idx="10"/>
          </p:nvPr>
        </p:nvSpPr>
        <p:spPr/>
        <p:txBody>
          <a:bodyPr/>
          <a:lstStyle/>
          <a:p>
            <a:r>
              <a:rPr lang="en-US" dirty="0"/>
              <a:t>Terminology</a:t>
            </a:r>
          </a:p>
        </p:txBody>
      </p:sp>
      <p:sp>
        <p:nvSpPr>
          <p:cNvPr id="5" name="TextBox 4">
            <a:extLst>
              <a:ext uri="{FF2B5EF4-FFF2-40B4-BE49-F238E27FC236}">
                <a16:creationId xmlns:a16="http://schemas.microsoft.com/office/drawing/2014/main" id="{5141AF97-5072-4004-B0AF-56AE350E4AA6}"/>
              </a:ext>
            </a:extLst>
          </p:cNvPr>
          <p:cNvSpPr txBox="1"/>
          <p:nvPr/>
        </p:nvSpPr>
        <p:spPr>
          <a:xfrm flipH="1">
            <a:off x="5970103" y="1796257"/>
            <a:ext cx="3711273" cy="2492990"/>
          </a:xfrm>
          <a:prstGeom prst="rect">
            <a:avLst/>
          </a:prstGeom>
          <a:noFill/>
        </p:spPr>
        <p:txBody>
          <a:bodyPr wrap="square" rtlCol="0">
            <a:spAutoFit/>
          </a:bodyPr>
          <a:lstStyle/>
          <a:p>
            <a:pPr marL="285750" indent="-285750">
              <a:buFont typeface="Arial" panose="020B0604020202020204" pitchFamily="34" charset="0"/>
              <a:buChar char="•"/>
            </a:pPr>
            <a:r>
              <a:rPr lang="en-US" sz="2400" dirty="0"/>
              <a:t>DDoS</a:t>
            </a:r>
          </a:p>
          <a:p>
            <a:pPr marL="285750" indent="-285750">
              <a:buFont typeface="Arial" panose="020B0604020202020204" pitchFamily="34" charset="0"/>
              <a:buChar char="•"/>
            </a:pPr>
            <a:r>
              <a:rPr lang="en-US" sz="2400" dirty="0"/>
              <a:t>Social Engineering</a:t>
            </a:r>
          </a:p>
          <a:p>
            <a:pPr marL="285750" indent="-285750">
              <a:buFont typeface="Arial" panose="020B0604020202020204" pitchFamily="34" charset="0"/>
              <a:buChar char="•"/>
            </a:pPr>
            <a:r>
              <a:rPr lang="en-US" sz="2400" dirty="0"/>
              <a:t>Cross-site Scripting (XSS)</a:t>
            </a:r>
          </a:p>
          <a:p>
            <a:pPr marL="285750" indent="-285750">
              <a:buFont typeface="Arial" panose="020B0604020202020204" pitchFamily="34" charset="0"/>
              <a:buChar char="•"/>
            </a:pPr>
            <a:r>
              <a:rPr lang="en-US" sz="2400" dirty="0"/>
              <a:t>Trojan</a:t>
            </a:r>
          </a:p>
          <a:p>
            <a:endParaRPr lang="en-US" dirty="0"/>
          </a:p>
          <a:p>
            <a:endParaRPr lang="en-US" dirty="0"/>
          </a:p>
        </p:txBody>
      </p:sp>
      <p:sp>
        <p:nvSpPr>
          <p:cNvPr id="8" name="TextBox 7">
            <a:extLst>
              <a:ext uri="{FF2B5EF4-FFF2-40B4-BE49-F238E27FC236}">
                <a16:creationId xmlns:a16="http://schemas.microsoft.com/office/drawing/2014/main" id="{7407F254-8DDD-4E6D-BD88-242C3664CCE8}"/>
              </a:ext>
            </a:extLst>
          </p:cNvPr>
          <p:cNvSpPr txBox="1"/>
          <p:nvPr/>
        </p:nvSpPr>
        <p:spPr>
          <a:xfrm flipH="1">
            <a:off x="1761874" y="1997839"/>
            <a:ext cx="3711273" cy="2971726"/>
          </a:xfrm>
          <a:prstGeom prst="rect">
            <a:avLst/>
          </a:prstGeom>
          <a:noFill/>
        </p:spPr>
        <p:txBody>
          <a:bodyPr wrap="square" rtlCol="0">
            <a:spAutoFit/>
          </a:bodyPr>
          <a:lstStyle/>
          <a:p>
            <a:pPr marL="285750" indent="-285750">
              <a:buFont typeface="Arial" panose="020B0604020202020204" pitchFamily="34" charset="0"/>
              <a:buChar char="•"/>
            </a:pPr>
            <a:r>
              <a:rPr lang="en-US" sz="2400" dirty="0"/>
              <a:t>Botnet</a:t>
            </a:r>
          </a:p>
          <a:p>
            <a:pPr marL="285750" indent="-285750">
              <a:buFont typeface="Arial" panose="020B0604020202020204" pitchFamily="34" charset="0"/>
              <a:buChar char="•"/>
            </a:pPr>
            <a:r>
              <a:rPr lang="en-US" sz="2400" dirty="0"/>
              <a:t>Brute force Attack</a:t>
            </a:r>
          </a:p>
          <a:p>
            <a:pPr marL="285750" indent="-285750">
              <a:buFont typeface="Arial" panose="020B0604020202020204" pitchFamily="34" charset="0"/>
              <a:buChar char="•"/>
            </a:pPr>
            <a:r>
              <a:rPr lang="en-US" sz="2400" dirty="0"/>
              <a:t>Buffer Overflow</a:t>
            </a:r>
          </a:p>
          <a:p>
            <a:pPr marL="285750" indent="-285750">
              <a:buFont typeface="Arial" panose="020B0604020202020204" pitchFamily="34" charset="0"/>
              <a:buChar char="•"/>
            </a:pPr>
            <a:r>
              <a:rPr lang="en-US" sz="2400" dirty="0"/>
              <a:t>Clone phishing</a:t>
            </a:r>
          </a:p>
          <a:p>
            <a:pPr marL="285750" indent="-285750">
              <a:buFont typeface="Arial" panose="020B0604020202020204" pitchFamily="34" charset="0"/>
              <a:buChar char="•"/>
            </a:pPr>
            <a:r>
              <a:rPr lang="en-US" sz="2400" dirty="0"/>
              <a:t>Denial of service attack(DoS)</a:t>
            </a:r>
          </a:p>
          <a:p>
            <a:endParaRPr lang="en-US" dirty="0"/>
          </a:p>
          <a:p>
            <a:endParaRPr lang="en-US" dirty="0"/>
          </a:p>
        </p:txBody>
      </p:sp>
    </p:spTree>
    <p:extLst>
      <p:ext uri="{BB962C8B-B14F-4D97-AF65-F5344CB8AC3E}">
        <p14:creationId xmlns:p14="http://schemas.microsoft.com/office/powerpoint/2010/main" val="640193562"/>
      </p:ext>
    </p:extLst>
  </p:cSld>
  <p:clrMapOvr>
    <a:masterClrMapping/>
  </p:clrMapOvr>
</p:sld>
</file>

<file path=ppt/theme/theme1.xml><?xml version="1.0" encoding="utf-8"?>
<a:theme xmlns:a="http://schemas.openxmlformats.org/drawingml/2006/main" name="Cover and End Slide Master">
  <a:themeElements>
    <a:clrScheme name="ALLPPT-208">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208">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8978</TotalTime>
  <Words>1283</Words>
  <Application>Microsoft Office PowerPoint</Application>
  <PresentationFormat>Widescreen</PresentationFormat>
  <Paragraphs>183</Paragraphs>
  <Slides>22</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Calibri Light</vt:lpstr>
      <vt:lpstr>Source Sans Pro</vt:lpstr>
      <vt:lpstr>Trebuchet MS</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Suobdh Shrivastava</dc:creator>
  <cp:lastModifiedBy>Subodh Shrivastava</cp:lastModifiedBy>
  <cp:revision>189</cp:revision>
  <dcterms:created xsi:type="dcterms:W3CDTF">2020-01-20T05:08:25Z</dcterms:created>
  <dcterms:modified xsi:type="dcterms:W3CDTF">2022-04-23T09:25:39Z</dcterms:modified>
</cp:coreProperties>
</file>